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5"/>
  </p:notesMasterIdLst>
  <p:sldIdLst>
    <p:sldId id="293" r:id="rId2"/>
    <p:sldId id="262" r:id="rId3"/>
    <p:sldId id="538" r:id="rId4"/>
    <p:sldId id="289" r:id="rId5"/>
    <p:sldId id="552" r:id="rId6"/>
    <p:sldId id="553" r:id="rId7"/>
    <p:sldId id="555" r:id="rId8"/>
    <p:sldId id="554" r:id="rId9"/>
    <p:sldId id="556" r:id="rId10"/>
    <p:sldId id="543" r:id="rId11"/>
    <p:sldId id="544" r:id="rId12"/>
    <p:sldId id="337" r:id="rId13"/>
    <p:sldId id="274" r:id="rId14"/>
  </p:sldIdLst>
  <p:sldSz cx="12192000" cy="6858000"/>
  <p:notesSz cx="6858000" cy="9144000"/>
  <p:embeddedFontLst>
    <p:embeddedFont>
      <p:font typeface="Archivo" panose="020B0604020202020204" charset="0"/>
      <p:regular r:id="rId16"/>
      <p:bold r:id="rId17"/>
      <p:italic r:id="rId18"/>
      <p:boldItalic r:id="rId19"/>
    </p:embeddedFont>
    <p:embeddedFont>
      <p:font typeface="FZShuTi" panose="02010601030101010101" pitchFamily="2" charset="-122"/>
      <p:regular r:id="rId20"/>
    </p:embeddedFont>
    <p:embeddedFont>
      <p:font typeface="Open Sans" panose="020B0606030504020204" pitchFamily="34" charset="0"/>
      <p:regular r:id="rId21"/>
      <p:bold r:id="rId22"/>
      <p:italic r:id="rId23"/>
      <p:boldItalic r:id="rId24"/>
    </p:embeddedFont>
    <p:embeddedFont>
      <p:font typeface="Poppins" panose="00000500000000000000" pitchFamily="2" charset="0"/>
      <p:regular r:id="rId25"/>
      <p:bold r:id="rId26"/>
      <p:italic r:id="rId27"/>
      <p:boldItalic r:id="rId28"/>
    </p:embeddedFont>
    <p:embeddedFont>
      <p:font typeface="Roboto" panose="02000000000000000000" pitchFamily="2" charset="0"/>
      <p:regular r:id="rId29"/>
      <p:bold r:id="rId30"/>
      <p:italic r:id="rId31"/>
      <p:boldItalic r:id="rId32"/>
    </p:embeddedFont>
    <p:embeddedFont>
      <p:font typeface="Sora" panose="020B0604020202020204" charset="0"/>
      <p:regular r:id="rId33"/>
      <p:bold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665" userDrawn="1">
          <p15:clr>
            <a:srgbClr val="A4A3A4"/>
          </p15:clr>
        </p15:guide>
        <p15:guide id="3" pos="6970" userDrawn="1">
          <p15:clr>
            <a:srgbClr val="A4A3A4"/>
          </p15:clr>
        </p15:guide>
        <p15:guide id="4"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0240143-E3F9-4387-BF21-73E0BAD813B8}" v="60" dt="2024-11-06T14:19:27.18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6993" autoAdjust="0"/>
  </p:normalViewPr>
  <p:slideViewPr>
    <p:cSldViewPr snapToGrid="0">
      <p:cViewPr varScale="1">
        <p:scale>
          <a:sx n="89" d="100"/>
          <a:sy n="89" d="100"/>
        </p:scale>
        <p:origin x="466" y="72"/>
      </p:cViewPr>
      <p:guideLst>
        <p:guide pos="665"/>
        <p:guide pos="6970"/>
        <p:guide orient="horz" pos="2160"/>
      </p:guideLst>
    </p:cSldViewPr>
  </p:slid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9" Type="http://schemas.microsoft.com/office/2015/10/relationships/revisionInfo" Target="revisionInfo.xml"/><Relationship Id="rId21" Type="http://schemas.openxmlformats.org/officeDocument/2006/relationships/font" Target="fonts/font6.fntdata"/><Relationship Id="rId34" Type="http://schemas.openxmlformats.org/officeDocument/2006/relationships/font" Target="fonts/font1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jpg>
</file>

<file path=ppt/media/image2.png>
</file>

<file path=ppt/media/image3.jpeg>
</file>

<file path=ppt/media/image4.jp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2BE6CC-197C-4E06-8049-E76A659E3827}" type="datetimeFigureOut">
              <a:rPr lang="en-US" smtClean="0"/>
              <a:t>4/2/2025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DF56C0-A77C-4CAF-847D-46BBEFED8721}" type="slidenum">
              <a:rPr lang="en-US" smtClean="0"/>
              <a:t>‹#›</a:t>
            </a:fld>
            <a:endParaRPr lang="en-US"/>
          </a:p>
        </p:txBody>
      </p:sp>
    </p:spTree>
    <p:extLst>
      <p:ext uri="{BB962C8B-B14F-4D97-AF65-F5344CB8AC3E}">
        <p14:creationId xmlns:p14="http://schemas.microsoft.com/office/powerpoint/2010/main" val="20334736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DB332-4ADB-46BF-AA71-414694B28DA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F210FE0-B26E-407F-A7B9-3E57C7C763C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8E86F94-0B03-453D-84AB-F452AAF9E8B7}"/>
              </a:ext>
            </a:extLst>
          </p:cNvPr>
          <p:cNvSpPr>
            <a:spLocks noGrp="1"/>
          </p:cNvSpPr>
          <p:nvPr>
            <p:ph type="dt" sz="half" idx="10"/>
          </p:nvPr>
        </p:nvSpPr>
        <p:spPr/>
        <p:txBody>
          <a:bodyPr/>
          <a:lstStyle/>
          <a:p>
            <a:fld id="{F3B6B81A-8A6E-45A1-9221-659078A916AC}" type="datetimeFigureOut">
              <a:rPr lang="en-IN" smtClean="0"/>
              <a:t>02-04-2025</a:t>
            </a:fld>
            <a:endParaRPr lang="en-IN"/>
          </a:p>
        </p:txBody>
      </p:sp>
      <p:sp>
        <p:nvSpPr>
          <p:cNvPr id="5" name="Footer Placeholder 4">
            <a:extLst>
              <a:ext uri="{FF2B5EF4-FFF2-40B4-BE49-F238E27FC236}">
                <a16:creationId xmlns:a16="http://schemas.microsoft.com/office/drawing/2014/main" id="{2CBEDC73-9CFF-4D05-8914-AC2935DFBC4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8CF76AF-5AC4-4832-9171-A3E4C2560897}"/>
              </a:ext>
            </a:extLst>
          </p:cNvPr>
          <p:cNvSpPr>
            <a:spLocks noGrp="1"/>
          </p:cNvSpPr>
          <p:nvPr>
            <p:ph type="sldNum" sz="quarter" idx="12"/>
          </p:nvPr>
        </p:nvSpPr>
        <p:spPr/>
        <p:txBody>
          <a:bodyPr/>
          <a:lstStyle/>
          <a:p>
            <a:fld id="{234D815B-41D5-448C-817A-7D925CFEEE1F}" type="slidenum">
              <a:rPr lang="en-IN" smtClean="0"/>
              <a:t>‹#›</a:t>
            </a:fld>
            <a:endParaRPr lang="en-IN"/>
          </a:p>
        </p:txBody>
      </p:sp>
    </p:spTree>
    <p:extLst>
      <p:ext uri="{BB962C8B-B14F-4D97-AF65-F5344CB8AC3E}">
        <p14:creationId xmlns:p14="http://schemas.microsoft.com/office/powerpoint/2010/main" val="1617669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0E739581-3C41-55B1-A649-3CFBC1FF5179}"/>
              </a:ext>
            </a:extLst>
          </p:cNvPr>
          <p:cNvSpPr>
            <a:spLocks noGrp="1"/>
          </p:cNvSpPr>
          <p:nvPr>
            <p:ph type="pic" sz="quarter" idx="14"/>
          </p:nvPr>
        </p:nvSpPr>
        <p:spPr>
          <a:xfrm>
            <a:off x="2388909" y="3388590"/>
            <a:ext cx="1885361" cy="2828041"/>
          </a:xfrm>
          <a:custGeom>
            <a:avLst/>
            <a:gdLst>
              <a:gd name="connsiteX0" fmla="*/ 142778 w 1885361"/>
              <a:gd name="connsiteY0" fmla="*/ 0 h 2828041"/>
              <a:gd name="connsiteX1" fmla="*/ 1742583 w 1885361"/>
              <a:gd name="connsiteY1" fmla="*/ 0 h 2828041"/>
              <a:gd name="connsiteX2" fmla="*/ 1885361 w 1885361"/>
              <a:gd name="connsiteY2" fmla="*/ 142778 h 2828041"/>
              <a:gd name="connsiteX3" fmla="*/ 1885361 w 1885361"/>
              <a:gd name="connsiteY3" fmla="*/ 2685263 h 2828041"/>
              <a:gd name="connsiteX4" fmla="*/ 1742583 w 1885361"/>
              <a:gd name="connsiteY4" fmla="*/ 2828041 h 2828041"/>
              <a:gd name="connsiteX5" fmla="*/ 142778 w 1885361"/>
              <a:gd name="connsiteY5" fmla="*/ 2828041 h 2828041"/>
              <a:gd name="connsiteX6" fmla="*/ 0 w 1885361"/>
              <a:gd name="connsiteY6" fmla="*/ 2685263 h 2828041"/>
              <a:gd name="connsiteX7" fmla="*/ 0 w 1885361"/>
              <a:gd name="connsiteY7" fmla="*/ 142778 h 2828041"/>
              <a:gd name="connsiteX8" fmla="*/ 142778 w 1885361"/>
              <a:gd name="connsiteY8" fmla="*/ 0 h 2828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85361" h="2828041">
                <a:moveTo>
                  <a:pt x="142778" y="0"/>
                </a:moveTo>
                <a:lnTo>
                  <a:pt x="1742583" y="0"/>
                </a:lnTo>
                <a:cubicBezTo>
                  <a:pt x="1821437" y="0"/>
                  <a:pt x="1885361" y="63924"/>
                  <a:pt x="1885361" y="142778"/>
                </a:cubicBezTo>
                <a:lnTo>
                  <a:pt x="1885361" y="2685263"/>
                </a:lnTo>
                <a:cubicBezTo>
                  <a:pt x="1885361" y="2764117"/>
                  <a:pt x="1821437" y="2828041"/>
                  <a:pt x="1742583" y="2828041"/>
                </a:cubicBezTo>
                <a:lnTo>
                  <a:pt x="142778" y="2828041"/>
                </a:lnTo>
                <a:cubicBezTo>
                  <a:pt x="63924" y="2828041"/>
                  <a:pt x="0" y="2764117"/>
                  <a:pt x="0" y="2685263"/>
                </a:cubicBezTo>
                <a:lnTo>
                  <a:pt x="0" y="142778"/>
                </a:lnTo>
                <a:cubicBezTo>
                  <a:pt x="0" y="63924"/>
                  <a:pt x="63924" y="0"/>
                  <a:pt x="142778" y="0"/>
                </a:cubicBezTo>
                <a:close/>
              </a:path>
            </a:pathLst>
          </a:custGeom>
        </p:spPr>
        <p:txBody>
          <a:bodyPr wrap="square">
            <a:noAutofit/>
          </a:bodyPr>
          <a:lstStyle/>
          <a:p>
            <a:endParaRPr lang="en-IN" dirty="0"/>
          </a:p>
        </p:txBody>
      </p:sp>
      <p:sp>
        <p:nvSpPr>
          <p:cNvPr id="14" name="Picture Placeholder 13">
            <a:extLst>
              <a:ext uri="{FF2B5EF4-FFF2-40B4-BE49-F238E27FC236}">
                <a16:creationId xmlns:a16="http://schemas.microsoft.com/office/drawing/2014/main" id="{4A21AB6F-0255-BF60-368E-ECD643362392}"/>
              </a:ext>
            </a:extLst>
          </p:cNvPr>
          <p:cNvSpPr>
            <a:spLocks noGrp="1"/>
          </p:cNvSpPr>
          <p:nvPr>
            <p:ph type="pic" sz="quarter" idx="13"/>
          </p:nvPr>
        </p:nvSpPr>
        <p:spPr>
          <a:xfrm>
            <a:off x="4475506" y="3388590"/>
            <a:ext cx="1885361" cy="2828041"/>
          </a:xfrm>
          <a:custGeom>
            <a:avLst/>
            <a:gdLst>
              <a:gd name="connsiteX0" fmla="*/ 104675 w 1885361"/>
              <a:gd name="connsiteY0" fmla="*/ 0 h 2828041"/>
              <a:gd name="connsiteX1" fmla="*/ 1780686 w 1885361"/>
              <a:gd name="connsiteY1" fmla="*/ 0 h 2828041"/>
              <a:gd name="connsiteX2" fmla="*/ 1885361 w 1885361"/>
              <a:gd name="connsiteY2" fmla="*/ 104675 h 2828041"/>
              <a:gd name="connsiteX3" fmla="*/ 1885361 w 1885361"/>
              <a:gd name="connsiteY3" fmla="*/ 2723366 h 2828041"/>
              <a:gd name="connsiteX4" fmla="*/ 1780686 w 1885361"/>
              <a:gd name="connsiteY4" fmla="*/ 2828041 h 2828041"/>
              <a:gd name="connsiteX5" fmla="*/ 104675 w 1885361"/>
              <a:gd name="connsiteY5" fmla="*/ 2828041 h 2828041"/>
              <a:gd name="connsiteX6" fmla="*/ 0 w 1885361"/>
              <a:gd name="connsiteY6" fmla="*/ 2723366 h 2828041"/>
              <a:gd name="connsiteX7" fmla="*/ 0 w 1885361"/>
              <a:gd name="connsiteY7" fmla="*/ 104675 h 2828041"/>
              <a:gd name="connsiteX8" fmla="*/ 104675 w 1885361"/>
              <a:gd name="connsiteY8" fmla="*/ 0 h 2828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85361" h="2828041">
                <a:moveTo>
                  <a:pt x="104675" y="0"/>
                </a:moveTo>
                <a:lnTo>
                  <a:pt x="1780686" y="0"/>
                </a:lnTo>
                <a:cubicBezTo>
                  <a:pt x="1838496" y="0"/>
                  <a:pt x="1885361" y="46865"/>
                  <a:pt x="1885361" y="104675"/>
                </a:cubicBezTo>
                <a:lnTo>
                  <a:pt x="1885361" y="2723366"/>
                </a:lnTo>
                <a:cubicBezTo>
                  <a:pt x="1885361" y="2781176"/>
                  <a:pt x="1838496" y="2828041"/>
                  <a:pt x="1780686" y="2828041"/>
                </a:cubicBezTo>
                <a:lnTo>
                  <a:pt x="104675" y="2828041"/>
                </a:lnTo>
                <a:cubicBezTo>
                  <a:pt x="46865" y="2828041"/>
                  <a:pt x="0" y="2781176"/>
                  <a:pt x="0" y="2723366"/>
                </a:cubicBezTo>
                <a:lnTo>
                  <a:pt x="0" y="104675"/>
                </a:lnTo>
                <a:cubicBezTo>
                  <a:pt x="0" y="46865"/>
                  <a:pt x="46865" y="0"/>
                  <a:pt x="104675" y="0"/>
                </a:cubicBezTo>
                <a:close/>
              </a:path>
            </a:pathLst>
          </a:custGeom>
        </p:spPr>
        <p:txBody>
          <a:bodyPr wrap="square">
            <a:noAutofit/>
          </a:bodyPr>
          <a:lstStyle/>
          <a:p>
            <a:endParaRPr lang="en-IN"/>
          </a:p>
        </p:txBody>
      </p:sp>
      <p:sp>
        <p:nvSpPr>
          <p:cNvPr id="11" name="Picture Placeholder 10">
            <a:extLst>
              <a:ext uri="{FF2B5EF4-FFF2-40B4-BE49-F238E27FC236}">
                <a16:creationId xmlns:a16="http://schemas.microsoft.com/office/drawing/2014/main" id="{A87E19A1-25BA-1540-D244-8A655785FDAB}"/>
              </a:ext>
            </a:extLst>
          </p:cNvPr>
          <p:cNvSpPr>
            <a:spLocks noGrp="1"/>
          </p:cNvSpPr>
          <p:nvPr>
            <p:ph type="pic" sz="quarter" idx="12"/>
          </p:nvPr>
        </p:nvSpPr>
        <p:spPr>
          <a:xfrm>
            <a:off x="6562102" y="3388590"/>
            <a:ext cx="1885361" cy="2828041"/>
          </a:xfrm>
          <a:custGeom>
            <a:avLst/>
            <a:gdLst>
              <a:gd name="connsiteX0" fmla="*/ 152299 w 1885361"/>
              <a:gd name="connsiteY0" fmla="*/ 0 h 2828041"/>
              <a:gd name="connsiteX1" fmla="*/ 1733062 w 1885361"/>
              <a:gd name="connsiteY1" fmla="*/ 0 h 2828041"/>
              <a:gd name="connsiteX2" fmla="*/ 1885361 w 1885361"/>
              <a:gd name="connsiteY2" fmla="*/ 152299 h 2828041"/>
              <a:gd name="connsiteX3" fmla="*/ 1885361 w 1885361"/>
              <a:gd name="connsiteY3" fmla="*/ 2675742 h 2828041"/>
              <a:gd name="connsiteX4" fmla="*/ 1733062 w 1885361"/>
              <a:gd name="connsiteY4" fmla="*/ 2828041 h 2828041"/>
              <a:gd name="connsiteX5" fmla="*/ 152299 w 1885361"/>
              <a:gd name="connsiteY5" fmla="*/ 2828041 h 2828041"/>
              <a:gd name="connsiteX6" fmla="*/ 0 w 1885361"/>
              <a:gd name="connsiteY6" fmla="*/ 2675742 h 2828041"/>
              <a:gd name="connsiteX7" fmla="*/ 0 w 1885361"/>
              <a:gd name="connsiteY7" fmla="*/ 152299 h 2828041"/>
              <a:gd name="connsiteX8" fmla="*/ 152299 w 1885361"/>
              <a:gd name="connsiteY8" fmla="*/ 0 h 2828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85361" h="2828041">
                <a:moveTo>
                  <a:pt x="152299" y="0"/>
                </a:moveTo>
                <a:lnTo>
                  <a:pt x="1733062" y="0"/>
                </a:lnTo>
                <a:cubicBezTo>
                  <a:pt x="1817174" y="0"/>
                  <a:pt x="1885361" y="68187"/>
                  <a:pt x="1885361" y="152299"/>
                </a:cubicBezTo>
                <a:lnTo>
                  <a:pt x="1885361" y="2675742"/>
                </a:lnTo>
                <a:cubicBezTo>
                  <a:pt x="1885361" y="2759854"/>
                  <a:pt x="1817174" y="2828041"/>
                  <a:pt x="1733062" y="2828041"/>
                </a:cubicBezTo>
                <a:lnTo>
                  <a:pt x="152299" y="2828041"/>
                </a:lnTo>
                <a:cubicBezTo>
                  <a:pt x="68187" y="2828041"/>
                  <a:pt x="0" y="2759854"/>
                  <a:pt x="0" y="2675742"/>
                </a:cubicBezTo>
                <a:lnTo>
                  <a:pt x="0" y="152299"/>
                </a:lnTo>
                <a:cubicBezTo>
                  <a:pt x="0" y="68187"/>
                  <a:pt x="68187" y="0"/>
                  <a:pt x="152299" y="0"/>
                </a:cubicBezTo>
                <a:close/>
              </a:path>
            </a:pathLst>
          </a:custGeom>
        </p:spPr>
        <p:txBody>
          <a:bodyPr wrap="square">
            <a:noAutofit/>
          </a:bodyPr>
          <a:lstStyle/>
          <a:p>
            <a:endParaRPr lang="en-IN"/>
          </a:p>
        </p:txBody>
      </p:sp>
      <p:sp>
        <p:nvSpPr>
          <p:cNvPr id="8" name="Picture Placeholder 7">
            <a:extLst>
              <a:ext uri="{FF2B5EF4-FFF2-40B4-BE49-F238E27FC236}">
                <a16:creationId xmlns:a16="http://schemas.microsoft.com/office/drawing/2014/main" id="{77D92F61-8F46-21CB-01AB-E1177C137A92}"/>
              </a:ext>
            </a:extLst>
          </p:cNvPr>
          <p:cNvSpPr>
            <a:spLocks noGrp="1"/>
          </p:cNvSpPr>
          <p:nvPr>
            <p:ph type="pic" sz="quarter" idx="11"/>
          </p:nvPr>
        </p:nvSpPr>
        <p:spPr>
          <a:xfrm>
            <a:off x="8648700" y="997953"/>
            <a:ext cx="2853146" cy="5214619"/>
          </a:xfrm>
          <a:custGeom>
            <a:avLst/>
            <a:gdLst>
              <a:gd name="connsiteX0" fmla="*/ 123113 w 2853146"/>
              <a:gd name="connsiteY0" fmla="*/ 0 h 5214619"/>
              <a:gd name="connsiteX1" fmla="*/ 2730033 w 2853146"/>
              <a:gd name="connsiteY1" fmla="*/ 0 h 5214619"/>
              <a:gd name="connsiteX2" fmla="*/ 2853146 w 2853146"/>
              <a:gd name="connsiteY2" fmla="*/ 123113 h 5214619"/>
              <a:gd name="connsiteX3" fmla="*/ 2853146 w 2853146"/>
              <a:gd name="connsiteY3" fmla="*/ 5091506 h 5214619"/>
              <a:gd name="connsiteX4" fmla="*/ 2730033 w 2853146"/>
              <a:gd name="connsiteY4" fmla="*/ 5214619 h 5214619"/>
              <a:gd name="connsiteX5" fmla="*/ 123113 w 2853146"/>
              <a:gd name="connsiteY5" fmla="*/ 5214619 h 5214619"/>
              <a:gd name="connsiteX6" fmla="*/ 0 w 2853146"/>
              <a:gd name="connsiteY6" fmla="*/ 5091506 h 5214619"/>
              <a:gd name="connsiteX7" fmla="*/ 0 w 2853146"/>
              <a:gd name="connsiteY7" fmla="*/ 123113 h 5214619"/>
              <a:gd name="connsiteX8" fmla="*/ 123113 w 2853146"/>
              <a:gd name="connsiteY8" fmla="*/ 0 h 5214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53146" h="5214619">
                <a:moveTo>
                  <a:pt x="123113" y="0"/>
                </a:moveTo>
                <a:lnTo>
                  <a:pt x="2730033" y="0"/>
                </a:lnTo>
                <a:cubicBezTo>
                  <a:pt x="2798026" y="0"/>
                  <a:pt x="2853146" y="55120"/>
                  <a:pt x="2853146" y="123113"/>
                </a:cubicBezTo>
                <a:lnTo>
                  <a:pt x="2853146" y="5091506"/>
                </a:lnTo>
                <a:cubicBezTo>
                  <a:pt x="2853146" y="5159499"/>
                  <a:pt x="2798026" y="5214619"/>
                  <a:pt x="2730033" y="5214619"/>
                </a:cubicBezTo>
                <a:lnTo>
                  <a:pt x="123113" y="5214619"/>
                </a:lnTo>
                <a:cubicBezTo>
                  <a:pt x="55120" y="5214619"/>
                  <a:pt x="0" y="5159499"/>
                  <a:pt x="0" y="5091506"/>
                </a:cubicBezTo>
                <a:lnTo>
                  <a:pt x="0" y="123113"/>
                </a:lnTo>
                <a:cubicBezTo>
                  <a:pt x="0" y="55120"/>
                  <a:pt x="55120" y="0"/>
                  <a:pt x="123113" y="0"/>
                </a:cubicBezTo>
                <a:close/>
              </a:path>
            </a:pathLst>
          </a:custGeom>
        </p:spPr>
        <p:txBody>
          <a:bodyPr wrap="square">
            <a:noAutofit/>
          </a:bodyPr>
          <a:lstStyle/>
          <a:p>
            <a:endParaRPr lang="en-IN"/>
          </a:p>
        </p:txBody>
      </p:sp>
    </p:spTree>
    <p:extLst>
      <p:ext uri="{BB962C8B-B14F-4D97-AF65-F5344CB8AC3E}">
        <p14:creationId xmlns:p14="http://schemas.microsoft.com/office/powerpoint/2010/main" val="22608870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7" name="Picture Placeholder 39">
            <a:extLst>
              <a:ext uri="{FF2B5EF4-FFF2-40B4-BE49-F238E27FC236}">
                <a16:creationId xmlns:a16="http://schemas.microsoft.com/office/drawing/2014/main" id="{C0270E25-C115-437E-8BE5-E6360C722EA3}"/>
              </a:ext>
            </a:extLst>
          </p:cNvPr>
          <p:cNvSpPr>
            <a:spLocks noGrp="1"/>
          </p:cNvSpPr>
          <p:nvPr>
            <p:ph type="pic" sz="quarter" idx="10"/>
          </p:nvPr>
        </p:nvSpPr>
        <p:spPr>
          <a:xfrm>
            <a:off x="847725" y="1512606"/>
            <a:ext cx="3788146" cy="4909652"/>
          </a:xfrm>
          <a:prstGeom prst="roundRect">
            <a:avLst>
              <a:gd name="adj" fmla="val 4259"/>
            </a:avLst>
          </a:prstGeom>
          <a:solidFill>
            <a:schemeClr val="bg1">
              <a:lumMod val="95000"/>
            </a:schemeClr>
          </a:solidFill>
        </p:spPr>
      </p:sp>
      <p:sp>
        <p:nvSpPr>
          <p:cNvPr id="8" name="Picture Placeholder 31">
            <a:extLst>
              <a:ext uri="{FF2B5EF4-FFF2-40B4-BE49-F238E27FC236}">
                <a16:creationId xmlns:a16="http://schemas.microsoft.com/office/drawing/2014/main" id="{093233C6-0E91-474A-8E3D-1DC29824E26A}"/>
              </a:ext>
            </a:extLst>
          </p:cNvPr>
          <p:cNvSpPr>
            <a:spLocks noGrp="1"/>
          </p:cNvSpPr>
          <p:nvPr>
            <p:ph type="pic" sz="quarter" idx="44"/>
          </p:nvPr>
        </p:nvSpPr>
        <p:spPr>
          <a:xfrm>
            <a:off x="4769389" y="1512606"/>
            <a:ext cx="4338514" cy="2307988"/>
          </a:xfrm>
          <a:prstGeom prst="roundRect">
            <a:avLst>
              <a:gd name="adj" fmla="val 6917"/>
            </a:avLst>
          </a:prstGeom>
          <a:solidFill>
            <a:schemeClr val="bg1">
              <a:lumMod val="95000"/>
            </a:schemeClr>
          </a:solidFill>
        </p:spPr>
      </p:sp>
      <p:sp>
        <p:nvSpPr>
          <p:cNvPr id="9" name="Picture Placeholder 33">
            <a:extLst>
              <a:ext uri="{FF2B5EF4-FFF2-40B4-BE49-F238E27FC236}">
                <a16:creationId xmlns:a16="http://schemas.microsoft.com/office/drawing/2014/main" id="{AD1CBDB5-5C64-4FAD-8D56-E0BB1D54939A}"/>
              </a:ext>
            </a:extLst>
          </p:cNvPr>
          <p:cNvSpPr>
            <a:spLocks noGrp="1"/>
          </p:cNvSpPr>
          <p:nvPr>
            <p:ph type="pic" sz="quarter" idx="45"/>
          </p:nvPr>
        </p:nvSpPr>
        <p:spPr>
          <a:xfrm>
            <a:off x="9241423" y="1512606"/>
            <a:ext cx="2102852" cy="4909654"/>
          </a:xfrm>
          <a:prstGeom prst="roundRect">
            <a:avLst>
              <a:gd name="adj" fmla="val 6914"/>
            </a:avLst>
          </a:prstGeom>
          <a:solidFill>
            <a:schemeClr val="bg1">
              <a:lumMod val="95000"/>
            </a:schemeClr>
          </a:solidFill>
        </p:spPr>
      </p:sp>
      <p:sp>
        <p:nvSpPr>
          <p:cNvPr id="10" name="Picture Placeholder 35">
            <a:extLst>
              <a:ext uri="{FF2B5EF4-FFF2-40B4-BE49-F238E27FC236}">
                <a16:creationId xmlns:a16="http://schemas.microsoft.com/office/drawing/2014/main" id="{5DE850D3-66A4-4DAC-8085-109DDA58F818}"/>
              </a:ext>
            </a:extLst>
          </p:cNvPr>
          <p:cNvSpPr>
            <a:spLocks noGrp="1"/>
          </p:cNvSpPr>
          <p:nvPr>
            <p:ph type="pic" sz="quarter" idx="47"/>
          </p:nvPr>
        </p:nvSpPr>
        <p:spPr>
          <a:xfrm>
            <a:off x="4769392" y="3946672"/>
            <a:ext cx="2102852" cy="2475585"/>
          </a:xfrm>
          <a:prstGeom prst="roundRect">
            <a:avLst>
              <a:gd name="adj" fmla="val 6507"/>
            </a:avLst>
          </a:prstGeom>
          <a:solidFill>
            <a:schemeClr val="bg1">
              <a:lumMod val="95000"/>
            </a:schemeClr>
          </a:solidFill>
        </p:spPr>
      </p:sp>
      <p:sp>
        <p:nvSpPr>
          <p:cNvPr id="11" name="Picture Placeholder 37">
            <a:extLst>
              <a:ext uri="{FF2B5EF4-FFF2-40B4-BE49-F238E27FC236}">
                <a16:creationId xmlns:a16="http://schemas.microsoft.com/office/drawing/2014/main" id="{F0ED4E20-0335-4198-90EC-A677DBDD6FCC}"/>
              </a:ext>
            </a:extLst>
          </p:cNvPr>
          <p:cNvSpPr>
            <a:spLocks noGrp="1"/>
          </p:cNvSpPr>
          <p:nvPr>
            <p:ph type="pic" sz="quarter" idx="48"/>
          </p:nvPr>
        </p:nvSpPr>
        <p:spPr>
          <a:xfrm>
            <a:off x="7005765" y="3946672"/>
            <a:ext cx="2102852" cy="2475584"/>
          </a:xfrm>
          <a:prstGeom prst="roundRect">
            <a:avLst>
              <a:gd name="adj" fmla="val 6914"/>
            </a:avLst>
          </a:prstGeom>
          <a:solidFill>
            <a:schemeClr val="bg1">
              <a:lumMod val="95000"/>
            </a:schemeClr>
          </a:solidFill>
        </p:spPr>
      </p:sp>
    </p:spTree>
    <p:extLst>
      <p:ext uri="{BB962C8B-B14F-4D97-AF65-F5344CB8AC3E}">
        <p14:creationId xmlns:p14="http://schemas.microsoft.com/office/powerpoint/2010/main" val="4881353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12" name="Picture Placeholder 9">
            <a:extLst>
              <a:ext uri="{FF2B5EF4-FFF2-40B4-BE49-F238E27FC236}">
                <a16:creationId xmlns:a16="http://schemas.microsoft.com/office/drawing/2014/main" id="{82923EC4-7BAD-4B36-8F5E-CE4E1A1C477D}"/>
              </a:ext>
            </a:extLst>
          </p:cNvPr>
          <p:cNvSpPr>
            <a:spLocks noGrp="1"/>
          </p:cNvSpPr>
          <p:nvPr>
            <p:ph type="pic" sz="quarter" idx="10"/>
          </p:nvPr>
        </p:nvSpPr>
        <p:spPr>
          <a:xfrm>
            <a:off x="0" y="1030318"/>
            <a:ext cx="6780560" cy="5827682"/>
          </a:xfrm>
          <a:prstGeom prst="round1Rect">
            <a:avLst>
              <a:gd name="adj" fmla="val 3257"/>
            </a:avLst>
          </a:prstGeom>
        </p:spPr>
      </p:sp>
    </p:spTree>
    <p:extLst>
      <p:ext uri="{BB962C8B-B14F-4D97-AF65-F5344CB8AC3E}">
        <p14:creationId xmlns:p14="http://schemas.microsoft.com/office/powerpoint/2010/main" val="30488081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grpSp>
        <p:nvGrpSpPr>
          <p:cNvPr id="44" name="Group 43">
            <a:extLst>
              <a:ext uri="{FF2B5EF4-FFF2-40B4-BE49-F238E27FC236}">
                <a16:creationId xmlns:a16="http://schemas.microsoft.com/office/drawing/2014/main" id="{892B7AF0-B37F-4857-A2EC-01B37A857F2B}"/>
              </a:ext>
            </a:extLst>
          </p:cNvPr>
          <p:cNvGrpSpPr/>
          <p:nvPr userDrawn="1"/>
        </p:nvGrpSpPr>
        <p:grpSpPr>
          <a:xfrm>
            <a:off x="7645148" y="-148937"/>
            <a:ext cx="7341908" cy="6868575"/>
            <a:chOff x="7797548" y="-861"/>
            <a:chExt cx="7341908" cy="6868575"/>
          </a:xfrm>
        </p:grpSpPr>
        <p:grpSp>
          <p:nvGrpSpPr>
            <p:cNvPr id="32" name="Group 31">
              <a:extLst>
                <a:ext uri="{FF2B5EF4-FFF2-40B4-BE49-F238E27FC236}">
                  <a16:creationId xmlns:a16="http://schemas.microsoft.com/office/drawing/2014/main" id="{E126EDF4-2D92-401E-B2C5-0AB8271E7D0C}"/>
                </a:ext>
              </a:extLst>
            </p:cNvPr>
            <p:cNvGrpSpPr/>
            <p:nvPr userDrawn="1"/>
          </p:nvGrpSpPr>
          <p:grpSpPr>
            <a:xfrm rot="1157058">
              <a:off x="9012499" y="245790"/>
              <a:ext cx="2742431" cy="3149518"/>
              <a:chOff x="11376905" y="5772468"/>
              <a:chExt cx="2742431" cy="3149518"/>
            </a:xfrm>
          </p:grpSpPr>
          <p:sp>
            <p:nvSpPr>
              <p:cNvPr id="33" name="Rectangle: Rounded Corners 32">
                <a:extLst>
                  <a:ext uri="{FF2B5EF4-FFF2-40B4-BE49-F238E27FC236}">
                    <a16:creationId xmlns:a16="http://schemas.microsoft.com/office/drawing/2014/main" id="{A515F675-DD4D-4B3A-AD5E-A86C0E3EE033}"/>
                  </a:ext>
                </a:extLst>
              </p:cNvPr>
              <p:cNvSpPr/>
              <p:nvPr/>
            </p:nvSpPr>
            <p:spPr>
              <a:xfrm>
                <a:off x="11376905" y="5772468"/>
                <a:ext cx="2742431" cy="3149518"/>
              </a:xfrm>
              <a:prstGeom prst="roundRect">
                <a:avLst>
                  <a:gd name="adj" fmla="val 0"/>
                </a:avLst>
              </a:prstGeom>
              <a:solidFill>
                <a:schemeClr val="bg1"/>
              </a:solidFill>
              <a:ln>
                <a:noFill/>
              </a:ln>
              <a:effectLst>
                <a:outerShdw blurRad="228600" dist="114300" dir="2700000" algn="tl" rotWithShape="0">
                  <a:srgbClr val="120F23">
                    <a:alpha val="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dirty="0"/>
              </a:p>
            </p:txBody>
          </p:sp>
          <p:sp>
            <p:nvSpPr>
              <p:cNvPr id="34" name="Picture Placeholder 31">
                <a:extLst>
                  <a:ext uri="{FF2B5EF4-FFF2-40B4-BE49-F238E27FC236}">
                    <a16:creationId xmlns:a16="http://schemas.microsoft.com/office/drawing/2014/main" id="{B9FE74C5-B75B-4F92-860D-33DE64A7B4E4}"/>
                  </a:ext>
                </a:extLst>
              </p:cNvPr>
              <p:cNvSpPr txBox="1">
                <a:spLocks/>
              </p:cNvSpPr>
              <p:nvPr/>
            </p:nvSpPr>
            <p:spPr>
              <a:xfrm rot="21589289">
                <a:off x="11539493" y="5960307"/>
                <a:ext cx="2417254" cy="2773840"/>
              </a:xfrm>
              <a:prstGeom prst="roundRect">
                <a:avLst>
                  <a:gd name="adj" fmla="val 4842"/>
                </a:avLst>
              </a:prstGeom>
              <a:solidFill>
                <a:schemeClr val="accent1"/>
              </a:solidFill>
            </p:spPr>
          </p:sp>
        </p:grpSp>
        <p:grpSp>
          <p:nvGrpSpPr>
            <p:cNvPr id="35" name="Group 34">
              <a:extLst>
                <a:ext uri="{FF2B5EF4-FFF2-40B4-BE49-F238E27FC236}">
                  <a16:creationId xmlns:a16="http://schemas.microsoft.com/office/drawing/2014/main" id="{8E635D5A-F5B8-4767-8944-43DCA61A22ED}"/>
                </a:ext>
              </a:extLst>
            </p:cNvPr>
            <p:cNvGrpSpPr/>
            <p:nvPr userDrawn="1"/>
          </p:nvGrpSpPr>
          <p:grpSpPr>
            <a:xfrm rot="1157058">
              <a:off x="7797548" y="3718196"/>
              <a:ext cx="2742431" cy="3149518"/>
              <a:chOff x="11376905" y="5772468"/>
              <a:chExt cx="2742431" cy="3149518"/>
            </a:xfrm>
          </p:grpSpPr>
          <p:sp>
            <p:nvSpPr>
              <p:cNvPr id="36" name="Rectangle: Rounded Corners 35">
                <a:extLst>
                  <a:ext uri="{FF2B5EF4-FFF2-40B4-BE49-F238E27FC236}">
                    <a16:creationId xmlns:a16="http://schemas.microsoft.com/office/drawing/2014/main" id="{F6E29505-1AAE-4C84-AC4C-528081EFACE6}"/>
                  </a:ext>
                </a:extLst>
              </p:cNvPr>
              <p:cNvSpPr/>
              <p:nvPr/>
            </p:nvSpPr>
            <p:spPr>
              <a:xfrm>
                <a:off x="11376905" y="5772468"/>
                <a:ext cx="2742431" cy="3149518"/>
              </a:xfrm>
              <a:prstGeom prst="roundRect">
                <a:avLst>
                  <a:gd name="adj" fmla="val 0"/>
                </a:avLst>
              </a:prstGeom>
              <a:solidFill>
                <a:schemeClr val="bg1"/>
              </a:solidFill>
              <a:ln>
                <a:noFill/>
              </a:ln>
              <a:effectLst>
                <a:outerShdw blurRad="228600" dist="114300" dir="2700000" algn="tl" rotWithShape="0">
                  <a:srgbClr val="120F23">
                    <a:alpha val="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37" name="Picture Placeholder 31">
                <a:extLst>
                  <a:ext uri="{FF2B5EF4-FFF2-40B4-BE49-F238E27FC236}">
                    <a16:creationId xmlns:a16="http://schemas.microsoft.com/office/drawing/2014/main" id="{9D859167-7201-472D-B62A-B2BC71799803}"/>
                  </a:ext>
                </a:extLst>
              </p:cNvPr>
              <p:cNvSpPr txBox="1">
                <a:spLocks/>
              </p:cNvSpPr>
              <p:nvPr/>
            </p:nvSpPr>
            <p:spPr>
              <a:xfrm rot="21589289">
                <a:off x="11539493" y="5960307"/>
                <a:ext cx="2417254" cy="2773840"/>
              </a:xfrm>
              <a:prstGeom prst="roundRect">
                <a:avLst>
                  <a:gd name="adj" fmla="val 4842"/>
                </a:avLst>
              </a:prstGeom>
              <a:solidFill>
                <a:schemeClr val="accent1"/>
              </a:solidFill>
            </p:spPr>
          </p:sp>
        </p:grpSp>
        <p:grpSp>
          <p:nvGrpSpPr>
            <p:cNvPr id="38" name="Group 37">
              <a:extLst>
                <a:ext uri="{FF2B5EF4-FFF2-40B4-BE49-F238E27FC236}">
                  <a16:creationId xmlns:a16="http://schemas.microsoft.com/office/drawing/2014/main" id="{D5E086FC-7CD4-4140-B652-300FADD97D30}"/>
                </a:ext>
              </a:extLst>
            </p:cNvPr>
            <p:cNvGrpSpPr/>
            <p:nvPr userDrawn="1"/>
          </p:nvGrpSpPr>
          <p:grpSpPr>
            <a:xfrm rot="1157058">
              <a:off x="12397025" y="-861"/>
              <a:ext cx="2742431" cy="3149518"/>
              <a:chOff x="11376905" y="5772468"/>
              <a:chExt cx="2742431" cy="3149518"/>
            </a:xfrm>
          </p:grpSpPr>
          <p:sp>
            <p:nvSpPr>
              <p:cNvPr id="39" name="Rectangle: Rounded Corners 38">
                <a:extLst>
                  <a:ext uri="{FF2B5EF4-FFF2-40B4-BE49-F238E27FC236}">
                    <a16:creationId xmlns:a16="http://schemas.microsoft.com/office/drawing/2014/main" id="{9FEC560B-985C-45CB-B7D8-F794F10FBD36}"/>
                  </a:ext>
                </a:extLst>
              </p:cNvPr>
              <p:cNvSpPr/>
              <p:nvPr/>
            </p:nvSpPr>
            <p:spPr>
              <a:xfrm>
                <a:off x="11376905" y="5772468"/>
                <a:ext cx="2742431" cy="3149518"/>
              </a:xfrm>
              <a:prstGeom prst="roundRect">
                <a:avLst>
                  <a:gd name="adj" fmla="val 0"/>
                </a:avLst>
              </a:prstGeom>
              <a:solidFill>
                <a:schemeClr val="bg1"/>
              </a:solidFill>
              <a:ln>
                <a:noFill/>
              </a:ln>
              <a:effectLst>
                <a:outerShdw blurRad="228600" dist="114300" dir="2700000" algn="tl" rotWithShape="0">
                  <a:srgbClr val="120F23">
                    <a:alpha val="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40" name="Picture Placeholder 31">
                <a:extLst>
                  <a:ext uri="{FF2B5EF4-FFF2-40B4-BE49-F238E27FC236}">
                    <a16:creationId xmlns:a16="http://schemas.microsoft.com/office/drawing/2014/main" id="{19A585DB-0FF7-406D-A604-74CACBAF48E1}"/>
                  </a:ext>
                </a:extLst>
              </p:cNvPr>
              <p:cNvSpPr txBox="1">
                <a:spLocks/>
              </p:cNvSpPr>
              <p:nvPr/>
            </p:nvSpPr>
            <p:spPr>
              <a:xfrm rot="21589289">
                <a:off x="11539493" y="5960307"/>
                <a:ext cx="2417254" cy="2773840"/>
              </a:xfrm>
              <a:prstGeom prst="roundRect">
                <a:avLst>
                  <a:gd name="adj" fmla="val 4842"/>
                </a:avLst>
              </a:prstGeom>
              <a:solidFill>
                <a:schemeClr val="accent1"/>
              </a:solidFill>
            </p:spPr>
          </p:sp>
        </p:grpSp>
        <p:grpSp>
          <p:nvGrpSpPr>
            <p:cNvPr id="41" name="Group 40">
              <a:extLst>
                <a:ext uri="{FF2B5EF4-FFF2-40B4-BE49-F238E27FC236}">
                  <a16:creationId xmlns:a16="http://schemas.microsoft.com/office/drawing/2014/main" id="{144651BC-1444-4D71-B518-0946A54C7A0E}"/>
                </a:ext>
              </a:extLst>
            </p:cNvPr>
            <p:cNvGrpSpPr/>
            <p:nvPr userDrawn="1"/>
          </p:nvGrpSpPr>
          <p:grpSpPr>
            <a:xfrm rot="1157058">
              <a:off x="11182074" y="3471545"/>
              <a:ext cx="2742431" cy="3149518"/>
              <a:chOff x="11376905" y="5772468"/>
              <a:chExt cx="2742431" cy="3149518"/>
            </a:xfrm>
          </p:grpSpPr>
          <p:sp>
            <p:nvSpPr>
              <p:cNvPr id="42" name="Rectangle: Rounded Corners 41">
                <a:extLst>
                  <a:ext uri="{FF2B5EF4-FFF2-40B4-BE49-F238E27FC236}">
                    <a16:creationId xmlns:a16="http://schemas.microsoft.com/office/drawing/2014/main" id="{E1ABE846-85C7-494E-8A86-DD9092C3D5E0}"/>
                  </a:ext>
                </a:extLst>
              </p:cNvPr>
              <p:cNvSpPr/>
              <p:nvPr/>
            </p:nvSpPr>
            <p:spPr>
              <a:xfrm>
                <a:off x="11376905" y="5772468"/>
                <a:ext cx="2742431" cy="3149518"/>
              </a:xfrm>
              <a:prstGeom prst="roundRect">
                <a:avLst>
                  <a:gd name="adj" fmla="val 0"/>
                </a:avLst>
              </a:prstGeom>
              <a:solidFill>
                <a:schemeClr val="bg1"/>
              </a:solidFill>
              <a:ln>
                <a:noFill/>
              </a:ln>
              <a:effectLst>
                <a:outerShdw blurRad="228600" dist="114300" dir="2700000" algn="tl" rotWithShape="0">
                  <a:srgbClr val="120F23">
                    <a:alpha val="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43" name="Picture Placeholder 31">
                <a:extLst>
                  <a:ext uri="{FF2B5EF4-FFF2-40B4-BE49-F238E27FC236}">
                    <a16:creationId xmlns:a16="http://schemas.microsoft.com/office/drawing/2014/main" id="{C52C69D2-FCE6-4619-B2E2-164AF499DF71}"/>
                  </a:ext>
                </a:extLst>
              </p:cNvPr>
              <p:cNvSpPr txBox="1">
                <a:spLocks/>
              </p:cNvSpPr>
              <p:nvPr/>
            </p:nvSpPr>
            <p:spPr>
              <a:xfrm rot="21589289">
                <a:off x="11539493" y="5960307"/>
                <a:ext cx="2417254" cy="2773840"/>
              </a:xfrm>
              <a:prstGeom prst="roundRect">
                <a:avLst>
                  <a:gd name="adj" fmla="val 4842"/>
                </a:avLst>
              </a:prstGeom>
              <a:solidFill>
                <a:schemeClr val="accent1"/>
              </a:solidFill>
            </p:spPr>
          </p:sp>
        </p:grpSp>
      </p:grpSp>
      <p:sp>
        <p:nvSpPr>
          <p:cNvPr id="56" name="Picture Placeholder 55">
            <a:extLst>
              <a:ext uri="{FF2B5EF4-FFF2-40B4-BE49-F238E27FC236}">
                <a16:creationId xmlns:a16="http://schemas.microsoft.com/office/drawing/2014/main" id="{AA4AD54C-AC3E-47B3-B2D3-20CDBE8F77AE}"/>
              </a:ext>
            </a:extLst>
          </p:cNvPr>
          <p:cNvSpPr>
            <a:spLocks noGrp="1"/>
          </p:cNvSpPr>
          <p:nvPr>
            <p:ph type="pic" sz="quarter" idx="13"/>
          </p:nvPr>
        </p:nvSpPr>
        <p:spPr>
          <a:xfrm rot="1163498">
            <a:off x="11188313" y="3506986"/>
            <a:ext cx="2425157" cy="2780630"/>
          </a:xfrm>
          <a:custGeom>
            <a:avLst/>
            <a:gdLst>
              <a:gd name="connsiteX0" fmla="*/ 2299836 w 2425157"/>
              <a:gd name="connsiteY0" fmla="*/ 1 h 2780630"/>
              <a:gd name="connsiteX1" fmla="*/ 2417244 w 2425157"/>
              <a:gd name="connsiteY1" fmla="*/ 116679 h 2780630"/>
              <a:gd name="connsiteX2" fmla="*/ 2425157 w 2425157"/>
              <a:gd name="connsiteY2" fmla="*/ 2656420 h 2780630"/>
              <a:gd name="connsiteX3" fmla="*/ 2308479 w 2425157"/>
              <a:gd name="connsiteY3" fmla="*/ 2773827 h 2780630"/>
              <a:gd name="connsiteX4" fmla="*/ 125322 w 2425157"/>
              <a:gd name="connsiteY4" fmla="*/ 2780630 h 2780630"/>
              <a:gd name="connsiteX5" fmla="*/ 7914 w 2425157"/>
              <a:gd name="connsiteY5" fmla="*/ 2663952 h 2780630"/>
              <a:gd name="connsiteX6" fmla="*/ 1 w 2425157"/>
              <a:gd name="connsiteY6" fmla="*/ 124210 h 2780630"/>
              <a:gd name="connsiteX7" fmla="*/ 116679 w 2425157"/>
              <a:gd name="connsiteY7" fmla="*/ 6803 h 278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5157" h="2780630">
                <a:moveTo>
                  <a:pt x="2299836" y="1"/>
                </a:moveTo>
                <a:cubicBezTo>
                  <a:pt x="2364477" y="-201"/>
                  <a:pt x="2417042" y="52038"/>
                  <a:pt x="2417244" y="116679"/>
                </a:cubicBezTo>
                <a:lnTo>
                  <a:pt x="2425157" y="2656420"/>
                </a:lnTo>
                <a:cubicBezTo>
                  <a:pt x="2425358" y="2721061"/>
                  <a:pt x="2373120" y="2773626"/>
                  <a:pt x="2308479" y="2773827"/>
                </a:cubicBezTo>
                <a:lnTo>
                  <a:pt x="125322" y="2780630"/>
                </a:lnTo>
                <a:cubicBezTo>
                  <a:pt x="60681" y="2780831"/>
                  <a:pt x="8116" y="2728592"/>
                  <a:pt x="7914" y="2663952"/>
                </a:cubicBezTo>
                <a:lnTo>
                  <a:pt x="1" y="124210"/>
                </a:lnTo>
                <a:cubicBezTo>
                  <a:pt x="-200" y="59569"/>
                  <a:pt x="52038" y="7004"/>
                  <a:pt x="116679" y="6803"/>
                </a:cubicBezTo>
                <a:close/>
              </a:path>
            </a:pathLst>
          </a:custGeom>
        </p:spPr>
        <p:txBody>
          <a:bodyPr wrap="square">
            <a:noAutofit/>
          </a:bodyPr>
          <a:lstStyle/>
          <a:p>
            <a:endParaRPr lang="en-IN" dirty="0"/>
          </a:p>
        </p:txBody>
      </p:sp>
      <p:sp>
        <p:nvSpPr>
          <p:cNvPr id="53" name="Picture Placeholder 52">
            <a:extLst>
              <a:ext uri="{FF2B5EF4-FFF2-40B4-BE49-F238E27FC236}">
                <a16:creationId xmlns:a16="http://schemas.microsoft.com/office/drawing/2014/main" id="{95D3F4AD-220D-4A98-A2C6-3BAC6C48165D}"/>
              </a:ext>
            </a:extLst>
          </p:cNvPr>
          <p:cNvSpPr>
            <a:spLocks noGrp="1"/>
          </p:cNvSpPr>
          <p:nvPr>
            <p:ph type="pic" sz="quarter" idx="12"/>
          </p:nvPr>
        </p:nvSpPr>
        <p:spPr>
          <a:xfrm rot="1163498">
            <a:off x="7803787" y="3753637"/>
            <a:ext cx="2425156" cy="2780630"/>
          </a:xfrm>
          <a:custGeom>
            <a:avLst/>
            <a:gdLst>
              <a:gd name="connsiteX0" fmla="*/ 2299835 w 2425156"/>
              <a:gd name="connsiteY0" fmla="*/ 1 h 2780630"/>
              <a:gd name="connsiteX1" fmla="*/ 2417243 w 2425156"/>
              <a:gd name="connsiteY1" fmla="*/ 116679 h 2780630"/>
              <a:gd name="connsiteX2" fmla="*/ 2425156 w 2425156"/>
              <a:gd name="connsiteY2" fmla="*/ 2656420 h 2780630"/>
              <a:gd name="connsiteX3" fmla="*/ 2308478 w 2425156"/>
              <a:gd name="connsiteY3" fmla="*/ 2773827 h 2780630"/>
              <a:gd name="connsiteX4" fmla="*/ 125321 w 2425156"/>
              <a:gd name="connsiteY4" fmla="*/ 2780630 h 2780630"/>
              <a:gd name="connsiteX5" fmla="*/ 7914 w 2425156"/>
              <a:gd name="connsiteY5" fmla="*/ 2663952 h 2780630"/>
              <a:gd name="connsiteX6" fmla="*/ 1 w 2425156"/>
              <a:gd name="connsiteY6" fmla="*/ 124210 h 2780630"/>
              <a:gd name="connsiteX7" fmla="*/ 116678 w 2425156"/>
              <a:gd name="connsiteY7" fmla="*/ 6803 h 278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5156" h="2780630">
                <a:moveTo>
                  <a:pt x="2299835" y="1"/>
                </a:moveTo>
                <a:cubicBezTo>
                  <a:pt x="2364476" y="-201"/>
                  <a:pt x="2417041" y="52038"/>
                  <a:pt x="2417243" y="116679"/>
                </a:cubicBezTo>
                <a:lnTo>
                  <a:pt x="2425156" y="2656420"/>
                </a:lnTo>
                <a:cubicBezTo>
                  <a:pt x="2425357" y="2721061"/>
                  <a:pt x="2373119" y="2773626"/>
                  <a:pt x="2308478" y="2773827"/>
                </a:cubicBezTo>
                <a:lnTo>
                  <a:pt x="125321" y="2780630"/>
                </a:lnTo>
                <a:cubicBezTo>
                  <a:pt x="60680" y="2780831"/>
                  <a:pt x="8115" y="2728592"/>
                  <a:pt x="7914" y="2663952"/>
                </a:cubicBezTo>
                <a:lnTo>
                  <a:pt x="1" y="124210"/>
                </a:lnTo>
                <a:cubicBezTo>
                  <a:pt x="-201" y="59569"/>
                  <a:pt x="52038" y="7004"/>
                  <a:pt x="116678" y="6803"/>
                </a:cubicBezTo>
                <a:close/>
              </a:path>
            </a:pathLst>
          </a:custGeom>
        </p:spPr>
        <p:txBody>
          <a:bodyPr wrap="square">
            <a:noAutofit/>
          </a:bodyPr>
          <a:lstStyle/>
          <a:p>
            <a:endParaRPr lang="en-IN"/>
          </a:p>
        </p:txBody>
      </p:sp>
      <p:sp>
        <p:nvSpPr>
          <p:cNvPr id="50" name="Picture Placeholder 49">
            <a:extLst>
              <a:ext uri="{FF2B5EF4-FFF2-40B4-BE49-F238E27FC236}">
                <a16:creationId xmlns:a16="http://schemas.microsoft.com/office/drawing/2014/main" id="{D41700C7-FE14-4762-AC88-068935851902}"/>
              </a:ext>
            </a:extLst>
          </p:cNvPr>
          <p:cNvSpPr>
            <a:spLocks noGrp="1"/>
          </p:cNvSpPr>
          <p:nvPr>
            <p:ph type="pic" sz="quarter" idx="11"/>
          </p:nvPr>
        </p:nvSpPr>
        <p:spPr>
          <a:xfrm rot="1163498">
            <a:off x="12403263" y="34581"/>
            <a:ext cx="2425157" cy="2780629"/>
          </a:xfrm>
          <a:custGeom>
            <a:avLst/>
            <a:gdLst>
              <a:gd name="connsiteX0" fmla="*/ 2299836 w 2425157"/>
              <a:gd name="connsiteY0" fmla="*/ 1 h 2780629"/>
              <a:gd name="connsiteX1" fmla="*/ 2417244 w 2425157"/>
              <a:gd name="connsiteY1" fmla="*/ 116678 h 2780629"/>
              <a:gd name="connsiteX2" fmla="*/ 2425157 w 2425157"/>
              <a:gd name="connsiteY2" fmla="*/ 2656420 h 2780629"/>
              <a:gd name="connsiteX3" fmla="*/ 2308479 w 2425157"/>
              <a:gd name="connsiteY3" fmla="*/ 2773827 h 2780629"/>
              <a:gd name="connsiteX4" fmla="*/ 125322 w 2425157"/>
              <a:gd name="connsiteY4" fmla="*/ 2780629 h 2780629"/>
              <a:gd name="connsiteX5" fmla="*/ 7914 w 2425157"/>
              <a:gd name="connsiteY5" fmla="*/ 2663952 h 2780629"/>
              <a:gd name="connsiteX6" fmla="*/ 1 w 2425157"/>
              <a:gd name="connsiteY6" fmla="*/ 124210 h 2780629"/>
              <a:gd name="connsiteX7" fmla="*/ 116679 w 2425157"/>
              <a:gd name="connsiteY7" fmla="*/ 6803 h 278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5157" h="2780629">
                <a:moveTo>
                  <a:pt x="2299836" y="1"/>
                </a:moveTo>
                <a:cubicBezTo>
                  <a:pt x="2364477" y="-201"/>
                  <a:pt x="2417042" y="52038"/>
                  <a:pt x="2417244" y="116678"/>
                </a:cubicBezTo>
                <a:lnTo>
                  <a:pt x="2425157" y="2656420"/>
                </a:lnTo>
                <a:cubicBezTo>
                  <a:pt x="2425358" y="2721061"/>
                  <a:pt x="2373120" y="2773626"/>
                  <a:pt x="2308479" y="2773827"/>
                </a:cubicBezTo>
                <a:lnTo>
                  <a:pt x="125322" y="2780629"/>
                </a:lnTo>
                <a:cubicBezTo>
                  <a:pt x="60681" y="2780831"/>
                  <a:pt x="8116" y="2728592"/>
                  <a:pt x="7914" y="2663952"/>
                </a:cubicBezTo>
                <a:lnTo>
                  <a:pt x="1" y="124210"/>
                </a:lnTo>
                <a:cubicBezTo>
                  <a:pt x="-200" y="59569"/>
                  <a:pt x="52038" y="7004"/>
                  <a:pt x="116679" y="6803"/>
                </a:cubicBezTo>
                <a:close/>
              </a:path>
            </a:pathLst>
          </a:custGeom>
        </p:spPr>
        <p:txBody>
          <a:bodyPr wrap="square">
            <a:noAutofit/>
          </a:bodyPr>
          <a:lstStyle/>
          <a:p>
            <a:endParaRPr lang="en-IN"/>
          </a:p>
        </p:txBody>
      </p:sp>
      <p:sp>
        <p:nvSpPr>
          <p:cNvPr id="47" name="Picture Placeholder 46">
            <a:extLst>
              <a:ext uri="{FF2B5EF4-FFF2-40B4-BE49-F238E27FC236}">
                <a16:creationId xmlns:a16="http://schemas.microsoft.com/office/drawing/2014/main" id="{89FEA631-B953-4BD5-8D10-B9CDB61BCC2F}"/>
              </a:ext>
            </a:extLst>
          </p:cNvPr>
          <p:cNvSpPr>
            <a:spLocks noGrp="1"/>
          </p:cNvSpPr>
          <p:nvPr>
            <p:ph type="pic" sz="quarter" idx="10"/>
          </p:nvPr>
        </p:nvSpPr>
        <p:spPr>
          <a:xfrm rot="1163498">
            <a:off x="9018738" y="281231"/>
            <a:ext cx="2425157" cy="2780629"/>
          </a:xfrm>
          <a:custGeom>
            <a:avLst/>
            <a:gdLst>
              <a:gd name="connsiteX0" fmla="*/ 2299836 w 2425157"/>
              <a:gd name="connsiteY0" fmla="*/ 1 h 2780629"/>
              <a:gd name="connsiteX1" fmla="*/ 2417244 w 2425157"/>
              <a:gd name="connsiteY1" fmla="*/ 116679 h 2780629"/>
              <a:gd name="connsiteX2" fmla="*/ 2425157 w 2425157"/>
              <a:gd name="connsiteY2" fmla="*/ 2656420 h 2780629"/>
              <a:gd name="connsiteX3" fmla="*/ 2308479 w 2425157"/>
              <a:gd name="connsiteY3" fmla="*/ 2773827 h 2780629"/>
              <a:gd name="connsiteX4" fmla="*/ 125322 w 2425157"/>
              <a:gd name="connsiteY4" fmla="*/ 2780629 h 2780629"/>
              <a:gd name="connsiteX5" fmla="*/ 7914 w 2425157"/>
              <a:gd name="connsiteY5" fmla="*/ 2663952 h 2780629"/>
              <a:gd name="connsiteX6" fmla="*/ 1 w 2425157"/>
              <a:gd name="connsiteY6" fmla="*/ 124210 h 2780629"/>
              <a:gd name="connsiteX7" fmla="*/ 116679 w 2425157"/>
              <a:gd name="connsiteY7" fmla="*/ 6803 h 278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5157" h="2780629">
                <a:moveTo>
                  <a:pt x="2299836" y="1"/>
                </a:moveTo>
                <a:cubicBezTo>
                  <a:pt x="2364477" y="-201"/>
                  <a:pt x="2417042" y="52038"/>
                  <a:pt x="2417244" y="116679"/>
                </a:cubicBezTo>
                <a:lnTo>
                  <a:pt x="2425157" y="2656420"/>
                </a:lnTo>
                <a:cubicBezTo>
                  <a:pt x="2425358" y="2721061"/>
                  <a:pt x="2373120" y="2773626"/>
                  <a:pt x="2308479" y="2773827"/>
                </a:cubicBezTo>
                <a:lnTo>
                  <a:pt x="125322" y="2780629"/>
                </a:lnTo>
                <a:cubicBezTo>
                  <a:pt x="60681" y="2780831"/>
                  <a:pt x="8116" y="2728592"/>
                  <a:pt x="7914" y="2663952"/>
                </a:cubicBezTo>
                <a:lnTo>
                  <a:pt x="1" y="124210"/>
                </a:lnTo>
                <a:cubicBezTo>
                  <a:pt x="-200" y="59569"/>
                  <a:pt x="52038" y="7004"/>
                  <a:pt x="116679" y="6803"/>
                </a:cubicBezTo>
                <a:close/>
              </a:path>
            </a:pathLst>
          </a:custGeom>
        </p:spPr>
        <p:txBody>
          <a:bodyPr wrap="square">
            <a:noAutofit/>
          </a:bodyPr>
          <a:lstStyle/>
          <a:p>
            <a:endParaRPr lang="en-IN"/>
          </a:p>
        </p:txBody>
      </p:sp>
    </p:spTree>
    <p:extLst>
      <p:ext uri="{BB962C8B-B14F-4D97-AF65-F5344CB8AC3E}">
        <p14:creationId xmlns:p14="http://schemas.microsoft.com/office/powerpoint/2010/main" val="38115134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7FAB1-50F0-4529-9715-DF46816622D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3F0A75B-FDBE-4230-9511-493F1CCC0DE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CCCE8A9-1C9A-4C98-B688-16F3E867E32B}"/>
              </a:ext>
            </a:extLst>
          </p:cNvPr>
          <p:cNvSpPr>
            <a:spLocks noGrp="1"/>
          </p:cNvSpPr>
          <p:nvPr>
            <p:ph type="dt" sz="half" idx="10"/>
          </p:nvPr>
        </p:nvSpPr>
        <p:spPr/>
        <p:txBody>
          <a:bodyPr/>
          <a:lstStyle/>
          <a:p>
            <a:fld id="{F3B6B81A-8A6E-45A1-9221-659078A916AC}" type="datetimeFigureOut">
              <a:rPr lang="en-IN" smtClean="0"/>
              <a:t>02-04-2025</a:t>
            </a:fld>
            <a:endParaRPr lang="en-IN"/>
          </a:p>
        </p:txBody>
      </p:sp>
      <p:sp>
        <p:nvSpPr>
          <p:cNvPr id="5" name="Footer Placeholder 4">
            <a:extLst>
              <a:ext uri="{FF2B5EF4-FFF2-40B4-BE49-F238E27FC236}">
                <a16:creationId xmlns:a16="http://schemas.microsoft.com/office/drawing/2014/main" id="{6F610584-01C9-462C-8FE1-004FB20D503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7A83955-EC58-430B-B1B3-FD8BA6B40F40}"/>
              </a:ext>
            </a:extLst>
          </p:cNvPr>
          <p:cNvSpPr>
            <a:spLocks noGrp="1"/>
          </p:cNvSpPr>
          <p:nvPr>
            <p:ph type="sldNum" sz="quarter" idx="12"/>
          </p:nvPr>
        </p:nvSpPr>
        <p:spPr/>
        <p:txBody>
          <a:bodyPr/>
          <a:lstStyle/>
          <a:p>
            <a:fld id="{234D815B-41D5-448C-817A-7D925CFEEE1F}" type="slidenum">
              <a:rPr lang="en-IN" smtClean="0"/>
              <a:t>‹#›</a:t>
            </a:fld>
            <a:endParaRPr lang="en-IN"/>
          </a:p>
        </p:txBody>
      </p:sp>
    </p:spTree>
    <p:extLst>
      <p:ext uri="{BB962C8B-B14F-4D97-AF65-F5344CB8AC3E}">
        <p14:creationId xmlns:p14="http://schemas.microsoft.com/office/powerpoint/2010/main" val="31677808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E00A423C-A261-4E5C-A31D-C098EC02A6C9}"/>
              </a:ext>
            </a:extLst>
          </p:cNvPr>
          <p:cNvSpPr>
            <a:spLocks noGrp="1"/>
          </p:cNvSpPr>
          <p:nvPr>
            <p:ph type="pic" sz="quarter" idx="12"/>
          </p:nvPr>
        </p:nvSpPr>
        <p:spPr>
          <a:xfrm>
            <a:off x="3785831" y="3505200"/>
            <a:ext cx="2572884" cy="2461986"/>
          </a:xfrm>
          <a:custGeom>
            <a:avLst/>
            <a:gdLst>
              <a:gd name="connsiteX0" fmla="*/ 169557 w 2572884"/>
              <a:gd name="connsiteY0" fmla="*/ 0 h 2461986"/>
              <a:gd name="connsiteX1" fmla="*/ 2403327 w 2572884"/>
              <a:gd name="connsiteY1" fmla="*/ 0 h 2461986"/>
              <a:gd name="connsiteX2" fmla="*/ 2572884 w 2572884"/>
              <a:gd name="connsiteY2" fmla="*/ 169557 h 2461986"/>
              <a:gd name="connsiteX3" fmla="*/ 2572884 w 2572884"/>
              <a:gd name="connsiteY3" fmla="*/ 2292429 h 2461986"/>
              <a:gd name="connsiteX4" fmla="*/ 2403327 w 2572884"/>
              <a:gd name="connsiteY4" fmla="*/ 2461986 h 2461986"/>
              <a:gd name="connsiteX5" fmla="*/ 169557 w 2572884"/>
              <a:gd name="connsiteY5" fmla="*/ 2461986 h 2461986"/>
              <a:gd name="connsiteX6" fmla="*/ 0 w 2572884"/>
              <a:gd name="connsiteY6" fmla="*/ 2292429 h 2461986"/>
              <a:gd name="connsiteX7" fmla="*/ 0 w 2572884"/>
              <a:gd name="connsiteY7" fmla="*/ 169557 h 2461986"/>
              <a:gd name="connsiteX8" fmla="*/ 169557 w 2572884"/>
              <a:gd name="connsiteY8" fmla="*/ 0 h 246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2884" h="2461986">
                <a:moveTo>
                  <a:pt x="169557" y="0"/>
                </a:moveTo>
                <a:lnTo>
                  <a:pt x="2403327" y="0"/>
                </a:lnTo>
                <a:cubicBezTo>
                  <a:pt x="2496971" y="0"/>
                  <a:pt x="2572884" y="75913"/>
                  <a:pt x="2572884" y="169557"/>
                </a:cubicBezTo>
                <a:lnTo>
                  <a:pt x="2572884" y="2292429"/>
                </a:lnTo>
                <a:cubicBezTo>
                  <a:pt x="2572884" y="2386073"/>
                  <a:pt x="2496971" y="2461986"/>
                  <a:pt x="2403327" y="2461986"/>
                </a:cubicBezTo>
                <a:lnTo>
                  <a:pt x="169557" y="2461986"/>
                </a:lnTo>
                <a:cubicBezTo>
                  <a:pt x="75913" y="2461986"/>
                  <a:pt x="0" y="2386073"/>
                  <a:pt x="0" y="2292429"/>
                </a:cubicBezTo>
                <a:lnTo>
                  <a:pt x="0" y="169557"/>
                </a:lnTo>
                <a:cubicBezTo>
                  <a:pt x="0" y="75913"/>
                  <a:pt x="75913" y="0"/>
                  <a:pt x="169557" y="0"/>
                </a:cubicBezTo>
                <a:close/>
              </a:path>
            </a:pathLst>
          </a:custGeom>
        </p:spPr>
        <p:txBody>
          <a:bodyPr wrap="square">
            <a:noAutofit/>
          </a:bodyPr>
          <a:lstStyle/>
          <a:p>
            <a:endParaRPr lang="en-IN"/>
          </a:p>
        </p:txBody>
      </p:sp>
      <p:sp>
        <p:nvSpPr>
          <p:cNvPr id="12" name="Picture Placeholder 11">
            <a:extLst>
              <a:ext uri="{FF2B5EF4-FFF2-40B4-BE49-F238E27FC236}">
                <a16:creationId xmlns:a16="http://schemas.microsoft.com/office/drawing/2014/main" id="{ED61AA1D-883C-4BF1-B8C6-EFEB87BC356D}"/>
              </a:ext>
            </a:extLst>
          </p:cNvPr>
          <p:cNvSpPr>
            <a:spLocks noGrp="1"/>
          </p:cNvSpPr>
          <p:nvPr>
            <p:ph type="pic" sz="quarter" idx="10"/>
          </p:nvPr>
        </p:nvSpPr>
        <p:spPr>
          <a:xfrm>
            <a:off x="3785831" y="890816"/>
            <a:ext cx="2572884" cy="2393848"/>
          </a:xfrm>
          <a:custGeom>
            <a:avLst/>
            <a:gdLst>
              <a:gd name="connsiteX0" fmla="*/ 164864 w 2572884"/>
              <a:gd name="connsiteY0" fmla="*/ 0 h 2393848"/>
              <a:gd name="connsiteX1" fmla="*/ 2408020 w 2572884"/>
              <a:gd name="connsiteY1" fmla="*/ 0 h 2393848"/>
              <a:gd name="connsiteX2" fmla="*/ 2572884 w 2572884"/>
              <a:gd name="connsiteY2" fmla="*/ 164864 h 2393848"/>
              <a:gd name="connsiteX3" fmla="*/ 2572884 w 2572884"/>
              <a:gd name="connsiteY3" fmla="*/ 2228984 h 2393848"/>
              <a:gd name="connsiteX4" fmla="*/ 2408020 w 2572884"/>
              <a:gd name="connsiteY4" fmla="*/ 2393848 h 2393848"/>
              <a:gd name="connsiteX5" fmla="*/ 164864 w 2572884"/>
              <a:gd name="connsiteY5" fmla="*/ 2393848 h 2393848"/>
              <a:gd name="connsiteX6" fmla="*/ 0 w 2572884"/>
              <a:gd name="connsiteY6" fmla="*/ 2228984 h 2393848"/>
              <a:gd name="connsiteX7" fmla="*/ 0 w 2572884"/>
              <a:gd name="connsiteY7" fmla="*/ 164864 h 2393848"/>
              <a:gd name="connsiteX8" fmla="*/ 164864 w 2572884"/>
              <a:gd name="connsiteY8" fmla="*/ 0 h 2393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2884" h="2393848">
                <a:moveTo>
                  <a:pt x="164864" y="0"/>
                </a:moveTo>
                <a:lnTo>
                  <a:pt x="2408020" y="0"/>
                </a:lnTo>
                <a:cubicBezTo>
                  <a:pt x="2499072" y="0"/>
                  <a:pt x="2572884" y="73812"/>
                  <a:pt x="2572884" y="164864"/>
                </a:cubicBezTo>
                <a:lnTo>
                  <a:pt x="2572884" y="2228984"/>
                </a:lnTo>
                <a:cubicBezTo>
                  <a:pt x="2572884" y="2320036"/>
                  <a:pt x="2499072" y="2393848"/>
                  <a:pt x="2408020" y="2393848"/>
                </a:cubicBezTo>
                <a:lnTo>
                  <a:pt x="164864" y="2393848"/>
                </a:lnTo>
                <a:cubicBezTo>
                  <a:pt x="73812" y="2393848"/>
                  <a:pt x="0" y="2320036"/>
                  <a:pt x="0" y="2228984"/>
                </a:cubicBezTo>
                <a:lnTo>
                  <a:pt x="0" y="164864"/>
                </a:lnTo>
                <a:cubicBezTo>
                  <a:pt x="0" y="73812"/>
                  <a:pt x="73812" y="0"/>
                  <a:pt x="164864" y="0"/>
                </a:cubicBezTo>
                <a:close/>
              </a:path>
            </a:pathLst>
          </a:custGeom>
        </p:spPr>
        <p:txBody>
          <a:bodyPr wrap="square">
            <a:noAutofit/>
          </a:bodyPr>
          <a:lstStyle/>
          <a:p>
            <a:endParaRPr lang="en-IN"/>
          </a:p>
        </p:txBody>
      </p:sp>
      <p:sp>
        <p:nvSpPr>
          <p:cNvPr id="15" name="Picture Placeholder 14">
            <a:extLst>
              <a:ext uri="{FF2B5EF4-FFF2-40B4-BE49-F238E27FC236}">
                <a16:creationId xmlns:a16="http://schemas.microsoft.com/office/drawing/2014/main" id="{27E3BAF4-181A-4118-B0D4-3EF449DCC191}"/>
              </a:ext>
            </a:extLst>
          </p:cNvPr>
          <p:cNvSpPr>
            <a:spLocks noGrp="1"/>
          </p:cNvSpPr>
          <p:nvPr>
            <p:ph type="pic" sz="quarter" idx="11"/>
          </p:nvPr>
        </p:nvSpPr>
        <p:spPr>
          <a:xfrm>
            <a:off x="960438" y="890816"/>
            <a:ext cx="2572884" cy="5076371"/>
          </a:xfrm>
          <a:custGeom>
            <a:avLst/>
            <a:gdLst>
              <a:gd name="connsiteX0" fmla="*/ 177195 w 2572884"/>
              <a:gd name="connsiteY0" fmla="*/ 0 h 5076371"/>
              <a:gd name="connsiteX1" fmla="*/ 2395689 w 2572884"/>
              <a:gd name="connsiteY1" fmla="*/ 0 h 5076371"/>
              <a:gd name="connsiteX2" fmla="*/ 2572884 w 2572884"/>
              <a:gd name="connsiteY2" fmla="*/ 177195 h 5076371"/>
              <a:gd name="connsiteX3" fmla="*/ 2572884 w 2572884"/>
              <a:gd name="connsiteY3" fmla="*/ 4899176 h 5076371"/>
              <a:gd name="connsiteX4" fmla="*/ 2395689 w 2572884"/>
              <a:gd name="connsiteY4" fmla="*/ 5076371 h 5076371"/>
              <a:gd name="connsiteX5" fmla="*/ 177195 w 2572884"/>
              <a:gd name="connsiteY5" fmla="*/ 5076371 h 5076371"/>
              <a:gd name="connsiteX6" fmla="*/ 0 w 2572884"/>
              <a:gd name="connsiteY6" fmla="*/ 4899176 h 5076371"/>
              <a:gd name="connsiteX7" fmla="*/ 0 w 2572884"/>
              <a:gd name="connsiteY7" fmla="*/ 177195 h 5076371"/>
              <a:gd name="connsiteX8" fmla="*/ 177195 w 2572884"/>
              <a:gd name="connsiteY8" fmla="*/ 0 h 5076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2884" h="5076371">
                <a:moveTo>
                  <a:pt x="177195" y="0"/>
                </a:moveTo>
                <a:lnTo>
                  <a:pt x="2395689" y="0"/>
                </a:lnTo>
                <a:cubicBezTo>
                  <a:pt x="2493551" y="0"/>
                  <a:pt x="2572884" y="79333"/>
                  <a:pt x="2572884" y="177195"/>
                </a:cubicBezTo>
                <a:lnTo>
                  <a:pt x="2572884" y="4899176"/>
                </a:lnTo>
                <a:cubicBezTo>
                  <a:pt x="2572884" y="4997038"/>
                  <a:pt x="2493551" y="5076371"/>
                  <a:pt x="2395689" y="5076371"/>
                </a:cubicBezTo>
                <a:lnTo>
                  <a:pt x="177195" y="5076371"/>
                </a:lnTo>
                <a:cubicBezTo>
                  <a:pt x="79333" y="5076371"/>
                  <a:pt x="0" y="4997038"/>
                  <a:pt x="0" y="4899176"/>
                </a:cubicBezTo>
                <a:lnTo>
                  <a:pt x="0" y="177195"/>
                </a:lnTo>
                <a:cubicBezTo>
                  <a:pt x="0" y="79333"/>
                  <a:pt x="79333" y="0"/>
                  <a:pt x="177195" y="0"/>
                </a:cubicBezTo>
                <a:close/>
              </a:path>
            </a:pathLst>
          </a:custGeom>
        </p:spPr>
        <p:txBody>
          <a:bodyPr wrap="square">
            <a:noAutofit/>
          </a:bodyPr>
          <a:lstStyle/>
          <a:p>
            <a:endParaRPr lang="en-IN"/>
          </a:p>
        </p:txBody>
      </p:sp>
    </p:spTree>
    <p:extLst>
      <p:ext uri="{BB962C8B-B14F-4D97-AF65-F5344CB8AC3E}">
        <p14:creationId xmlns:p14="http://schemas.microsoft.com/office/powerpoint/2010/main" val="5237075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39672-1E70-477C-AB75-FB322E59A7D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D8034F2-A32D-4E3C-B7FB-6D32A7B501A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67B3799-9809-4C99-9977-088C609DF52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20EF55D-565C-4E5F-9E3C-B064FF00A797}"/>
              </a:ext>
            </a:extLst>
          </p:cNvPr>
          <p:cNvSpPr>
            <a:spLocks noGrp="1"/>
          </p:cNvSpPr>
          <p:nvPr>
            <p:ph type="dt" sz="half" idx="10"/>
          </p:nvPr>
        </p:nvSpPr>
        <p:spPr/>
        <p:txBody>
          <a:bodyPr/>
          <a:lstStyle/>
          <a:p>
            <a:fld id="{F3B6B81A-8A6E-45A1-9221-659078A916AC}" type="datetimeFigureOut">
              <a:rPr lang="en-IN" smtClean="0"/>
              <a:t>02-04-2025</a:t>
            </a:fld>
            <a:endParaRPr lang="en-IN"/>
          </a:p>
        </p:txBody>
      </p:sp>
      <p:sp>
        <p:nvSpPr>
          <p:cNvPr id="6" name="Footer Placeholder 5">
            <a:extLst>
              <a:ext uri="{FF2B5EF4-FFF2-40B4-BE49-F238E27FC236}">
                <a16:creationId xmlns:a16="http://schemas.microsoft.com/office/drawing/2014/main" id="{B8137563-FC89-417D-9288-615281A18B1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7091E89-7C26-4B7F-B924-897CF87F7DA9}"/>
              </a:ext>
            </a:extLst>
          </p:cNvPr>
          <p:cNvSpPr>
            <a:spLocks noGrp="1"/>
          </p:cNvSpPr>
          <p:nvPr>
            <p:ph type="sldNum" sz="quarter" idx="12"/>
          </p:nvPr>
        </p:nvSpPr>
        <p:spPr/>
        <p:txBody>
          <a:bodyPr/>
          <a:lstStyle/>
          <a:p>
            <a:fld id="{234D815B-41D5-448C-817A-7D925CFEEE1F}" type="slidenum">
              <a:rPr lang="en-IN" smtClean="0"/>
              <a:t>‹#›</a:t>
            </a:fld>
            <a:endParaRPr lang="en-IN"/>
          </a:p>
        </p:txBody>
      </p:sp>
    </p:spTree>
    <p:extLst>
      <p:ext uri="{BB962C8B-B14F-4D97-AF65-F5344CB8AC3E}">
        <p14:creationId xmlns:p14="http://schemas.microsoft.com/office/powerpoint/2010/main" val="20180062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CC4E3-67FD-4F65-BD92-7D5AA6A004A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E078E6F-279E-4220-ABEF-99774319A19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A0B3EAD-880A-4F91-BE21-8E993E2D4CD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2741DEB-3018-495E-AC93-39D2C2CE10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C191A5A-35ED-49A2-BD5B-E2D272F94C7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CD03D4D-FBF9-45A0-8A34-F0827D796B47}"/>
              </a:ext>
            </a:extLst>
          </p:cNvPr>
          <p:cNvSpPr>
            <a:spLocks noGrp="1"/>
          </p:cNvSpPr>
          <p:nvPr>
            <p:ph type="dt" sz="half" idx="10"/>
          </p:nvPr>
        </p:nvSpPr>
        <p:spPr/>
        <p:txBody>
          <a:bodyPr/>
          <a:lstStyle/>
          <a:p>
            <a:fld id="{F3B6B81A-8A6E-45A1-9221-659078A916AC}" type="datetimeFigureOut">
              <a:rPr lang="en-IN" smtClean="0"/>
              <a:t>02-04-2025</a:t>
            </a:fld>
            <a:endParaRPr lang="en-IN"/>
          </a:p>
        </p:txBody>
      </p:sp>
      <p:sp>
        <p:nvSpPr>
          <p:cNvPr id="8" name="Footer Placeholder 7">
            <a:extLst>
              <a:ext uri="{FF2B5EF4-FFF2-40B4-BE49-F238E27FC236}">
                <a16:creationId xmlns:a16="http://schemas.microsoft.com/office/drawing/2014/main" id="{3FBF428D-1DE9-4DA7-BE52-96C98ED3708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CA09FFF-4CB8-4783-952F-6DB2EF4DC9DD}"/>
              </a:ext>
            </a:extLst>
          </p:cNvPr>
          <p:cNvSpPr>
            <a:spLocks noGrp="1"/>
          </p:cNvSpPr>
          <p:nvPr>
            <p:ph type="sldNum" sz="quarter" idx="12"/>
          </p:nvPr>
        </p:nvSpPr>
        <p:spPr/>
        <p:txBody>
          <a:bodyPr/>
          <a:lstStyle/>
          <a:p>
            <a:fld id="{234D815B-41D5-448C-817A-7D925CFEEE1F}" type="slidenum">
              <a:rPr lang="en-IN" smtClean="0"/>
              <a:t>‹#›</a:t>
            </a:fld>
            <a:endParaRPr lang="en-IN"/>
          </a:p>
        </p:txBody>
      </p:sp>
    </p:spTree>
    <p:extLst>
      <p:ext uri="{BB962C8B-B14F-4D97-AF65-F5344CB8AC3E}">
        <p14:creationId xmlns:p14="http://schemas.microsoft.com/office/powerpoint/2010/main" val="2705024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CFB29-317E-4C58-8724-215E0FCED2F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FDD6851-3DBC-4AEF-8CD5-A83A8F3645B8}"/>
              </a:ext>
            </a:extLst>
          </p:cNvPr>
          <p:cNvSpPr>
            <a:spLocks noGrp="1"/>
          </p:cNvSpPr>
          <p:nvPr>
            <p:ph type="dt" sz="half" idx="10"/>
          </p:nvPr>
        </p:nvSpPr>
        <p:spPr/>
        <p:txBody>
          <a:bodyPr/>
          <a:lstStyle/>
          <a:p>
            <a:fld id="{F3B6B81A-8A6E-45A1-9221-659078A916AC}" type="datetimeFigureOut">
              <a:rPr lang="en-IN" smtClean="0"/>
              <a:t>02-04-2025</a:t>
            </a:fld>
            <a:endParaRPr lang="en-IN"/>
          </a:p>
        </p:txBody>
      </p:sp>
      <p:sp>
        <p:nvSpPr>
          <p:cNvPr id="4" name="Footer Placeholder 3">
            <a:extLst>
              <a:ext uri="{FF2B5EF4-FFF2-40B4-BE49-F238E27FC236}">
                <a16:creationId xmlns:a16="http://schemas.microsoft.com/office/drawing/2014/main" id="{A12979A8-6984-4088-9EF8-CBC4DCA7EC4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004FC87-1B51-4402-8103-D07BB156F33F}"/>
              </a:ext>
            </a:extLst>
          </p:cNvPr>
          <p:cNvSpPr>
            <a:spLocks noGrp="1"/>
          </p:cNvSpPr>
          <p:nvPr>
            <p:ph type="sldNum" sz="quarter" idx="12"/>
          </p:nvPr>
        </p:nvSpPr>
        <p:spPr/>
        <p:txBody>
          <a:bodyPr/>
          <a:lstStyle/>
          <a:p>
            <a:fld id="{234D815B-41D5-448C-817A-7D925CFEEE1F}" type="slidenum">
              <a:rPr lang="en-IN" smtClean="0"/>
              <a:t>‹#›</a:t>
            </a:fld>
            <a:endParaRPr lang="en-IN"/>
          </a:p>
        </p:txBody>
      </p:sp>
    </p:spTree>
    <p:extLst>
      <p:ext uri="{BB962C8B-B14F-4D97-AF65-F5344CB8AC3E}">
        <p14:creationId xmlns:p14="http://schemas.microsoft.com/office/powerpoint/2010/main" val="177913985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0E7A5D8-4F0B-4710-A5CB-D08DE946F554}"/>
              </a:ext>
            </a:extLst>
          </p:cNvPr>
          <p:cNvSpPr>
            <a:spLocks noGrp="1"/>
          </p:cNvSpPr>
          <p:nvPr>
            <p:ph type="dt" sz="half" idx="10"/>
          </p:nvPr>
        </p:nvSpPr>
        <p:spPr/>
        <p:txBody>
          <a:bodyPr/>
          <a:lstStyle/>
          <a:p>
            <a:fld id="{F3B6B81A-8A6E-45A1-9221-659078A916AC}" type="datetimeFigureOut">
              <a:rPr lang="en-IN" smtClean="0"/>
              <a:t>02-04-2025</a:t>
            </a:fld>
            <a:endParaRPr lang="en-IN"/>
          </a:p>
        </p:txBody>
      </p:sp>
      <p:sp>
        <p:nvSpPr>
          <p:cNvPr id="3" name="Footer Placeholder 2">
            <a:extLst>
              <a:ext uri="{FF2B5EF4-FFF2-40B4-BE49-F238E27FC236}">
                <a16:creationId xmlns:a16="http://schemas.microsoft.com/office/drawing/2014/main" id="{4D27CD6A-3BD7-409E-90A3-D3E0C809CCF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6E7359F-2A82-4172-9300-B7416FB9BEA0}"/>
              </a:ext>
            </a:extLst>
          </p:cNvPr>
          <p:cNvSpPr>
            <a:spLocks noGrp="1"/>
          </p:cNvSpPr>
          <p:nvPr>
            <p:ph type="sldNum" sz="quarter" idx="12"/>
          </p:nvPr>
        </p:nvSpPr>
        <p:spPr/>
        <p:txBody>
          <a:bodyPr/>
          <a:lstStyle/>
          <a:p>
            <a:fld id="{234D815B-41D5-448C-817A-7D925CFEEE1F}" type="slidenum">
              <a:rPr lang="en-IN" smtClean="0"/>
              <a:t>‹#›</a:t>
            </a:fld>
            <a:endParaRPr lang="en-IN"/>
          </a:p>
        </p:txBody>
      </p:sp>
    </p:spTree>
    <p:extLst>
      <p:ext uri="{BB962C8B-B14F-4D97-AF65-F5344CB8AC3E}">
        <p14:creationId xmlns:p14="http://schemas.microsoft.com/office/powerpoint/2010/main" val="39892311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0B2F752B-D69F-4F73-82F6-D9C8B9CF3D20}"/>
              </a:ext>
            </a:extLst>
          </p:cNvPr>
          <p:cNvSpPr>
            <a:spLocks noGrp="1"/>
          </p:cNvSpPr>
          <p:nvPr>
            <p:ph type="pic" sz="quarter" idx="10"/>
          </p:nvPr>
        </p:nvSpPr>
        <p:spPr>
          <a:xfrm>
            <a:off x="1039948" y="670561"/>
            <a:ext cx="10112104" cy="3953691"/>
          </a:xfrm>
          <a:custGeom>
            <a:avLst/>
            <a:gdLst>
              <a:gd name="connsiteX0" fmla="*/ 133200 w 10112104"/>
              <a:gd name="connsiteY0" fmla="*/ 0 h 3953691"/>
              <a:gd name="connsiteX1" fmla="*/ 9978904 w 10112104"/>
              <a:gd name="connsiteY1" fmla="*/ 0 h 3953691"/>
              <a:gd name="connsiteX2" fmla="*/ 10112104 w 10112104"/>
              <a:gd name="connsiteY2" fmla="*/ 133200 h 3953691"/>
              <a:gd name="connsiteX3" fmla="*/ 10112104 w 10112104"/>
              <a:gd name="connsiteY3" fmla="*/ 3820491 h 3953691"/>
              <a:gd name="connsiteX4" fmla="*/ 9978904 w 10112104"/>
              <a:gd name="connsiteY4" fmla="*/ 3953691 h 3953691"/>
              <a:gd name="connsiteX5" fmla="*/ 133200 w 10112104"/>
              <a:gd name="connsiteY5" fmla="*/ 3953691 h 3953691"/>
              <a:gd name="connsiteX6" fmla="*/ 0 w 10112104"/>
              <a:gd name="connsiteY6" fmla="*/ 3820491 h 3953691"/>
              <a:gd name="connsiteX7" fmla="*/ 0 w 10112104"/>
              <a:gd name="connsiteY7" fmla="*/ 133200 h 3953691"/>
              <a:gd name="connsiteX8" fmla="*/ 133200 w 10112104"/>
              <a:gd name="connsiteY8" fmla="*/ 0 h 3953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12104" h="3953691">
                <a:moveTo>
                  <a:pt x="133200" y="0"/>
                </a:moveTo>
                <a:lnTo>
                  <a:pt x="9978904" y="0"/>
                </a:lnTo>
                <a:cubicBezTo>
                  <a:pt x="10052468" y="0"/>
                  <a:pt x="10112104" y="59636"/>
                  <a:pt x="10112104" y="133200"/>
                </a:cubicBezTo>
                <a:lnTo>
                  <a:pt x="10112104" y="3820491"/>
                </a:lnTo>
                <a:cubicBezTo>
                  <a:pt x="10112104" y="3894055"/>
                  <a:pt x="10052468" y="3953691"/>
                  <a:pt x="9978904" y="3953691"/>
                </a:cubicBezTo>
                <a:lnTo>
                  <a:pt x="133200" y="3953691"/>
                </a:lnTo>
                <a:cubicBezTo>
                  <a:pt x="59636" y="3953691"/>
                  <a:pt x="0" y="3894055"/>
                  <a:pt x="0" y="3820491"/>
                </a:cubicBezTo>
                <a:lnTo>
                  <a:pt x="0" y="133200"/>
                </a:lnTo>
                <a:cubicBezTo>
                  <a:pt x="0" y="59636"/>
                  <a:pt x="59636" y="0"/>
                  <a:pt x="133200" y="0"/>
                </a:cubicBezTo>
                <a:close/>
              </a:path>
            </a:pathLst>
          </a:custGeom>
        </p:spPr>
        <p:txBody>
          <a:bodyPr wrap="square">
            <a:noAutofit/>
          </a:bodyPr>
          <a:lstStyle/>
          <a:p>
            <a:endParaRPr lang="en-IN"/>
          </a:p>
        </p:txBody>
      </p:sp>
    </p:spTree>
    <p:extLst>
      <p:ext uri="{BB962C8B-B14F-4D97-AF65-F5344CB8AC3E}">
        <p14:creationId xmlns:p14="http://schemas.microsoft.com/office/powerpoint/2010/main" val="6150193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189976-5828-4A8C-9F1A-470C29C21A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DF6BC3A-DCEF-459C-83C7-A77F84E4904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BAF7E0C-C710-4533-8C92-CFFDD5A7DF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1555EBF-DB15-4E70-B9B5-A6AAD029DE49}"/>
              </a:ext>
            </a:extLst>
          </p:cNvPr>
          <p:cNvSpPr>
            <a:spLocks noGrp="1"/>
          </p:cNvSpPr>
          <p:nvPr>
            <p:ph type="dt" sz="half" idx="10"/>
          </p:nvPr>
        </p:nvSpPr>
        <p:spPr/>
        <p:txBody>
          <a:bodyPr/>
          <a:lstStyle/>
          <a:p>
            <a:fld id="{F3B6B81A-8A6E-45A1-9221-659078A916AC}" type="datetimeFigureOut">
              <a:rPr lang="en-IN" smtClean="0"/>
              <a:t>02-04-2025</a:t>
            </a:fld>
            <a:endParaRPr lang="en-IN"/>
          </a:p>
        </p:txBody>
      </p:sp>
      <p:sp>
        <p:nvSpPr>
          <p:cNvPr id="6" name="Footer Placeholder 5">
            <a:extLst>
              <a:ext uri="{FF2B5EF4-FFF2-40B4-BE49-F238E27FC236}">
                <a16:creationId xmlns:a16="http://schemas.microsoft.com/office/drawing/2014/main" id="{BEF734FA-A92F-4AE3-A7DC-1B264AB3510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A3E1BD8-7D3D-4029-9A49-759FF963A5F0}"/>
              </a:ext>
            </a:extLst>
          </p:cNvPr>
          <p:cNvSpPr>
            <a:spLocks noGrp="1"/>
          </p:cNvSpPr>
          <p:nvPr>
            <p:ph type="sldNum" sz="quarter" idx="12"/>
          </p:nvPr>
        </p:nvSpPr>
        <p:spPr/>
        <p:txBody>
          <a:bodyPr/>
          <a:lstStyle/>
          <a:p>
            <a:fld id="{234D815B-41D5-448C-817A-7D925CFEEE1F}" type="slidenum">
              <a:rPr lang="en-IN" smtClean="0"/>
              <a:t>‹#›</a:t>
            </a:fld>
            <a:endParaRPr lang="en-IN"/>
          </a:p>
        </p:txBody>
      </p:sp>
    </p:spTree>
    <p:extLst>
      <p:ext uri="{BB962C8B-B14F-4D97-AF65-F5344CB8AC3E}">
        <p14:creationId xmlns:p14="http://schemas.microsoft.com/office/powerpoint/2010/main" val="422858142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7EB32-A686-4511-8648-5D4D03CDDB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197E7C1-48DE-4AF7-B27A-1B08B960BA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EF2CA66-41F9-4A88-8568-343AB6D359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65B5ED-1D8B-41C2-9BBE-3CC135C99DB2}"/>
              </a:ext>
            </a:extLst>
          </p:cNvPr>
          <p:cNvSpPr>
            <a:spLocks noGrp="1"/>
          </p:cNvSpPr>
          <p:nvPr>
            <p:ph type="dt" sz="half" idx="10"/>
          </p:nvPr>
        </p:nvSpPr>
        <p:spPr/>
        <p:txBody>
          <a:bodyPr/>
          <a:lstStyle/>
          <a:p>
            <a:fld id="{F3B6B81A-8A6E-45A1-9221-659078A916AC}" type="datetimeFigureOut">
              <a:rPr lang="en-IN" smtClean="0"/>
              <a:t>02-04-2025</a:t>
            </a:fld>
            <a:endParaRPr lang="en-IN"/>
          </a:p>
        </p:txBody>
      </p:sp>
      <p:sp>
        <p:nvSpPr>
          <p:cNvPr id="6" name="Footer Placeholder 5">
            <a:extLst>
              <a:ext uri="{FF2B5EF4-FFF2-40B4-BE49-F238E27FC236}">
                <a16:creationId xmlns:a16="http://schemas.microsoft.com/office/drawing/2014/main" id="{77F2CA5E-E4E6-4B26-BAF2-32540E565E9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D9DA932-07F3-4331-9845-477DE94D032A}"/>
              </a:ext>
            </a:extLst>
          </p:cNvPr>
          <p:cNvSpPr>
            <a:spLocks noGrp="1"/>
          </p:cNvSpPr>
          <p:nvPr>
            <p:ph type="sldNum" sz="quarter" idx="12"/>
          </p:nvPr>
        </p:nvSpPr>
        <p:spPr/>
        <p:txBody>
          <a:bodyPr/>
          <a:lstStyle/>
          <a:p>
            <a:fld id="{234D815B-41D5-448C-817A-7D925CFEEE1F}" type="slidenum">
              <a:rPr lang="en-IN" smtClean="0"/>
              <a:t>‹#›</a:t>
            </a:fld>
            <a:endParaRPr lang="en-IN"/>
          </a:p>
        </p:txBody>
      </p:sp>
    </p:spTree>
    <p:extLst>
      <p:ext uri="{BB962C8B-B14F-4D97-AF65-F5344CB8AC3E}">
        <p14:creationId xmlns:p14="http://schemas.microsoft.com/office/powerpoint/2010/main" val="207484767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DD423-9695-4FF7-BDB5-36794B82161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A3582A9-1B88-4808-9211-AB98E080BD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AD43557-B072-47F2-AF54-8D3B99EB0B3A}"/>
              </a:ext>
            </a:extLst>
          </p:cNvPr>
          <p:cNvSpPr>
            <a:spLocks noGrp="1"/>
          </p:cNvSpPr>
          <p:nvPr>
            <p:ph type="dt" sz="half" idx="10"/>
          </p:nvPr>
        </p:nvSpPr>
        <p:spPr/>
        <p:txBody>
          <a:bodyPr/>
          <a:lstStyle/>
          <a:p>
            <a:fld id="{F3B6B81A-8A6E-45A1-9221-659078A916AC}" type="datetimeFigureOut">
              <a:rPr lang="en-IN" smtClean="0"/>
              <a:t>02-04-2025</a:t>
            </a:fld>
            <a:endParaRPr lang="en-IN"/>
          </a:p>
        </p:txBody>
      </p:sp>
      <p:sp>
        <p:nvSpPr>
          <p:cNvPr id="5" name="Footer Placeholder 4">
            <a:extLst>
              <a:ext uri="{FF2B5EF4-FFF2-40B4-BE49-F238E27FC236}">
                <a16:creationId xmlns:a16="http://schemas.microsoft.com/office/drawing/2014/main" id="{36A91789-287D-432A-9E9E-480FDE9915F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AC3FEF0-8732-45D5-82C3-42FF26167C00}"/>
              </a:ext>
            </a:extLst>
          </p:cNvPr>
          <p:cNvSpPr>
            <a:spLocks noGrp="1"/>
          </p:cNvSpPr>
          <p:nvPr>
            <p:ph type="sldNum" sz="quarter" idx="12"/>
          </p:nvPr>
        </p:nvSpPr>
        <p:spPr/>
        <p:txBody>
          <a:bodyPr/>
          <a:lstStyle/>
          <a:p>
            <a:fld id="{234D815B-41D5-448C-817A-7D925CFEEE1F}" type="slidenum">
              <a:rPr lang="en-IN" smtClean="0"/>
              <a:t>‹#›</a:t>
            </a:fld>
            <a:endParaRPr lang="en-IN"/>
          </a:p>
        </p:txBody>
      </p:sp>
    </p:spTree>
    <p:extLst>
      <p:ext uri="{BB962C8B-B14F-4D97-AF65-F5344CB8AC3E}">
        <p14:creationId xmlns:p14="http://schemas.microsoft.com/office/powerpoint/2010/main" val="233946456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F4B9736-ACAD-45BA-A74D-BFC50D99EE6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AA75188-9674-4241-B996-6BD6022E553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D0D664B-7217-42F6-A40D-3CCDDA60F6D8}"/>
              </a:ext>
            </a:extLst>
          </p:cNvPr>
          <p:cNvSpPr>
            <a:spLocks noGrp="1"/>
          </p:cNvSpPr>
          <p:nvPr>
            <p:ph type="dt" sz="half" idx="10"/>
          </p:nvPr>
        </p:nvSpPr>
        <p:spPr/>
        <p:txBody>
          <a:bodyPr/>
          <a:lstStyle/>
          <a:p>
            <a:fld id="{F3B6B81A-8A6E-45A1-9221-659078A916AC}" type="datetimeFigureOut">
              <a:rPr lang="en-IN" smtClean="0"/>
              <a:t>02-04-2025</a:t>
            </a:fld>
            <a:endParaRPr lang="en-IN"/>
          </a:p>
        </p:txBody>
      </p:sp>
      <p:sp>
        <p:nvSpPr>
          <p:cNvPr id="5" name="Footer Placeholder 4">
            <a:extLst>
              <a:ext uri="{FF2B5EF4-FFF2-40B4-BE49-F238E27FC236}">
                <a16:creationId xmlns:a16="http://schemas.microsoft.com/office/drawing/2014/main" id="{46823CB6-0364-4DF5-9804-F58D5DD5ACA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9AF56B6-E44F-4973-8008-FD9EA8944858}"/>
              </a:ext>
            </a:extLst>
          </p:cNvPr>
          <p:cNvSpPr>
            <a:spLocks noGrp="1"/>
          </p:cNvSpPr>
          <p:nvPr>
            <p:ph type="sldNum" sz="quarter" idx="12"/>
          </p:nvPr>
        </p:nvSpPr>
        <p:spPr/>
        <p:txBody>
          <a:bodyPr/>
          <a:lstStyle/>
          <a:p>
            <a:fld id="{234D815B-41D5-448C-817A-7D925CFEEE1F}" type="slidenum">
              <a:rPr lang="en-IN" smtClean="0"/>
              <a:t>‹#›</a:t>
            </a:fld>
            <a:endParaRPr lang="en-IN"/>
          </a:p>
        </p:txBody>
      </p:sp>
    </p:spTree>
    <p:extLst>
      <p:ext uri="{BB962C8B-B14F-4D97-AF65-F5344CB8AC3E}">
        <p14:creationId xmlns:p14="http://schemas.microsoft.com/office/powerpoint/2010/main" val="231620717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007B9C1E-2B8D-49D1-A0CF-A68D362C9CD0}"/>
              </a:ext>
            </a:extLst>
          </p:cNvPr>
          <p:cNvSpPr/>
          <p:nvPr userDrawn="1"/>
        </p:nvSpPr>
        <p:spPr>
          <a:xfrm>
            <a:off x="6925580" y="1184643"/>
            <a:ext cx="4323446" cy="4407280"/>
          </a:xfrm>
          <a:prstGeom prst="roundRect">
            <a:avLst>
              <a:gd name="adj" fmla="val 3660"/>
            </a:avLst>
          </a:prstGeom>
          <a:solidFill>
            <a:schemeClr val="bg1"/>
          </a:solidFill>
          <a:ln>
            <a:noFill/>
          </a:ln>
          <a:effectLst>
            <a:outerShdw blurRad="228600" dist="114300" dir="2700000" algn="tl" rotWithShape="0">
              <a:srgbClr val="120F23">
                <a:alpha val="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7" name="Picture Placeholder 6">
            <a:extLst>
              <a:ext uri="{FF2B5EF4-FFF2-40B4-BE49-F238E27FC236}">
                <a16:creationId xmlns:a16="http://schemas.microsoft.com/office/drawing/2014/main" id="{518C385B-57E6-4C2F-AA7F-9B244E2B3FFB}"/>
              </a:ext>
            </a:extLst>
          </p:cNvPr>
          <p:cNvSpPr>
            <a:spLocks noGrp="1"/>
          </p:cNvSpPr>
          <p:nvPr>
            <p:ph type="pic" sz="quarter" idx="11"/>
          </p:nvPr>
        </p:nvSpPr>
        <p:spPr>
          <a:xfrm>
            <a:off x="7009720" y="1290638"/>
            <a:ext cx="4154488" cy="4195762"/>
          </a:xfrm>
          <a:custGeom>
            <a:avLst/>
            <a:gdLst>
              <a:gd name="connsiteX0" fmla="*/ 132570 w 4154488"/>
              <a:gd name="connsiteY0" fmla="*/ 0 h 4195762"/>
              <a:gd name="connsiteX1" fmla="*/ 4021918 w 4154488"/>
              <a:gd name="connsiteY1" fmla="*/ 0 h 4195762"/>
              <a:gd name="connsiteX2" fmla="*/ 4154488 w 4154488"/>
              <a:gd name="connsiteY2" fmla="*/ 132570 h 4195762"/>
              <a:gd name="connsiteX3" fmla="*/ 4154488 w 4154488"/>
              <a:gd name="connsiteY3" fmla="*/ 4103366 h 4195762"/>
              <a:gd name="connsiteX4" fmla="*/ 4062092 w 4154488"/>
              <a:gd name="connsiteY4" fmla="*/ 4195762 h 4195762"/>
              <a:gd name="connsiteX5" fmla="*/ 92396 w 4154488"/>
              <a:gd name="connsiteY5" fmla="*/ 4195762 h 4195762"/>
              <a:gd name="connsiteX6" fmla="*/ 0 w 4154488"/>
              <a:gd name="connsiteY6" fmla="*/ 4103366 h 4195762"/>
              <a:gd name="connsiteX7" fmla="*/ 0 w 4154488"/>
              <a:gd name="connsiteY7" fmla="*/ 132570 h 4195762"/>
              <a:gd name="connsiteX8" fmla="*/ 132570 w 4154488"/>
              <a:gd name="connsiteY8" fmla="*/ 0 h 4195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54488" h="4195762">
                <a:moveTo>
                  <a:pt x="132570" y="0"/>
                </a:moveTo>
                <a:lnTo>
                  <a:pt x="4021918" y="0"/>
                </a:lnTo>
                <a:cubicBezTo>
                  <a:pt x="4095134" y="0"/>
                  <a:pt x="4154488" y="59354"/>
                  <a:pt x="4154488" y="132570"/>
                </a:cubicBezTo>
                <a:lnTo>
                  <a:pt x="4154488" y="4103366"/>
                </a:lnTo>
                <a:cubicBezTo>
                  <a:pt x="4154488" y="4154395"/>
                  <a:pt x="4113121" y="4195762"/>
                  <a:pt x="4062092" y="4195762"/>
                </a:cubicBezTo>
                <a:lnTo>
                  <a:pt x="92396" y="4195762"/>
                </a:lnTo>
                <a:cubicBezTo>
                  <a:pt x="41367" y="4195762"/>
                  <a:pt x="0" y="4154395"/>
                  <a:pt x="0" y="4103366"/>
                </a:cubicBezTo>
                <a:lnTo>
                  <a:pt x="0" y="132570"/>
                </a:lnTo>
                <a:cubicBezTo>
                  <a:pt x="0" y="59354"/>
                  <a:pt x="59354" y="0"/>
                  <a:pt x="132570" y="0"/>
                </a:cubicBezTo>
                <a:close/>
              </a:path>
            </a:pathLst>
          </a:custGeom>
          <a:solidFill>
            <a:schemeClr val="accent1"/>
          </a:solidFill>
        </p:spPr>
        <p:txBody>
          <a:bodyPr wrap="square">
            <a:noAutofit/>
          </a:bodyPr>
          <a:lstStyle/>
          <a:p>
            <a:endParaRPr lang="en-IN"/>
          </a:p>
        </p:txBody>
      </p:sp>
    </p:spTree>
    <p:extLst>
      <p:ext uri="{BB962C8B-B14F-4D97-AF65-F5344CB8AC3E}">
        <p14:creationId xmlns:p14="http://schemas.microsoft.com/office/powerpoint/2010/main" val="418989874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46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8067222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4_Title Slide">
    <p:spTree>
      <p:nvGrpSpPr>
        <p:cNvPr id="1" name=""/>
        <p:cNvGrpSpPr/>
        <p:nvPr/>
      </p:nvGrpSpPr>
      <p:grpSpPr>
        <a:xfrm>
          <a:off x="0" y="0"/>
          <a:ext cx="0" cy="0"/>
          <a:chOff x="0" y="0"/>
          <a:chExt cx="0" cy="0"/>
        </a:xfrm>
      </p:grpSpPr>
      <p:sp>
        <p:nvSpPr>
          <p:cNvPr id="2" name="Picture Placeholder 16">
            <a:extLst>
              <a:ext uri="{FF2B5EF4-FFF2-40B4-BE49-F238E27FC236}">
                <a16:creationId xmlns:a16="http://schemas.microsoft.com/office/drawing/2014/main" id="{AA85D89E-D878-4A20-AB5A-E41460396FF6}"/>
              </a:ext>
            </a:extLst>
          </p:cNvPr>
          <p:cNvSpPr>
            <a:spLocks noGrp="1"/>
          </p:cNvSpPr>
          <p:nvPr>
            <p:ph type="pic" sz="quarter" idx="10"/>
          </p:nvPr>
        </p:nvSpPr>
        <p:spPr>
          <a:xfrm>
            <a:off x="2922308" y="2573517"/>
            <a:ext cx="1885361" cy="2828041"/>
          </a:xfrm>
          <a:custGeom>
            <a:avLst/>
            <a:gdLst>
              <a:gd name="connsiteX0" fmla="*/ 0 w 1885361"/>
              <a:gd name="connsiteY0" fmla="*/ 0 h 2828041"/>
              <a:gd name="connsiteX1" fmla="*/ 1885361 w 1885361"/>
              <a:gd name="connsiteY1" fmla="*/ 0 h 2828041"/>
              <a:gd name="connsiteX2" fmla="*/ 1885361 w 1885361"/>
              <a:gd name="connsiteY2" fmla="*/ 2828041 h 2828041"/>
              <a:gd name="connsiteX3" fmla="*/ 0 w 1885361"/>
              <a:gd name="connsiteY3" fmla="*/ 2828041 h 2828041"/>
            </a:gdLst>
            <a:ahLst/>
            <a:cxnLst>
              <a:cxn ang="0">
                <a:pos x="connsiteX0" y="connsiteY0"/>
              </a:cxn>
              <a:cxn ang="0">
                <a:pos x="connsiteX1" y="connsiteY1"/>
              </a:cxn>
              <a:cxn ang="0">
                <a:pos x="connsiteX2" y="connsiteY2"/>
              </a:cxn>
              <a:cxn ang="0">
                <a:pos x="connsiteX3" y="connsiteY3"/>
              </a:cxn>
            </a:cxnLst>
            <a:rect l="l" t="t" r="r" b="b"/>
            <a:pathLst>
              <a:path w="1885361" h="2828041">
                <a:moveTo>
                  <a:pt x="0" y="0"/>
                </a:moveTo>
                <a:lnTo>
                  <a:pt x="1885361" y="0"/>
                </a:lnTo>
                <a:lnTo>
                  <a:pt x="1885361" y="2828041"/>
                </a:lnTo>
                <a:lnTo>
                  <a:pt x="0" y="2828041"/>
                </a:lnTo>
                <a:close/>
              </a:path>
            </a:pathLst>
          </a:custGeom>
          <a:solidFill>
            <a:schemeClr val="bg1">
              <a:lumMod val="75000"/>
              <a:alpha val="10000"/>
            </a:schemeClr>
          </a:solidFill>
        </p:spPr>
        <p:txBody>
          <a:bodyPr wrap="square" anchor="ctr">
            <a:noAutofit/>
          </a:bodyPr>
          <a:lstStyle>
            <a:lvl1pPr>
              <a:defRPr lang="en-ID" sz="1200" dirty="0">
                <a:solidFill>
                  <a:schemeClr val="bg1">
                    <a:lumMod val="75000"/>
                  </a:schemeClr>
                </a:solidFill>
              </a:defRPr>
            </a:lvl1pPr>
          </a:lstStyle>
          <a:p>
            <a:pPr marL="0" lvl="0" indent="0" algn="ctr">
              <a:buNone/>
            </a:pPr>
            <a:endParaRPr lang="en-ID" dirty="0"/>
          </a:p>
        </p:txBody>
      </p:sp>
      <p:sp>
        <p:nvSpPr>
          <p:cNvPr id="3" name="Picture Placeholder 15">
            <a:extLst>
              <a:ext uri="{FF2B5EF4-FFF2-40B4-BE49-F238E27FC236}">
                <a16:creationId xmlns:a16="http://schemas.microsoft.com/office/drawing/2014/main" id="{1B5EAE03-26CB-4496-8D42-DE440B0DCF0D}"/>
              </a:ext>
            </a:extLst>
          </p:cNvPr>
          <p:cNvSpPr>
            <a:spLocks noGrp="1"/>
          </p:cNvSpPr>
          <p:nvPr>
            <p:ph type="pic" sz="quarter" idx="11"/>
          </p:nvPr>
        </p:nvSpPr>
        <p:spPr>
          <a:xfrm>
            <a:off x="5008905" y="2573517"/>
            <a:ext cx="1885361" cy="2828041"/>
          </a:xfrm>
          <a:custGeom>
            <a:avLst/>
            <a:gdLst>
              <a:gd name="connsiteX0" fmla="*/ 0 w 1885361"/>
              <a:gd name="connsiteY0" fmla="*/ 0 h 2828041"/>
              <a:gd name="connsiteX1" fmla="*/ 1885361 w 1885361"/>
              <a:gd name="connsiteY1" fmla="*/ 0 h 2828041"/>
              <a:gd name="connsiteX2" fmla="*/ 1885361 w 1885361"/>
              <a:gd name="connsiteY2" fmla="*/ 2828041 h 2828041"/>
              <a:gd name="connsiteX3" fmla="*/ 0 w 1885361"/>
              <a:gd name="connsiteY3" fmla="*/ 2828041 h 2828041"/>
            </a:gdLst>
            <a:ahLst/>
            <a:cxnLst>
              <a:cxn ang="0">
                <a:pos x="connsiteX0" y="connsiteY0"/>
              </a:cxn>
              <a:cxn ang="0">
                <a:pos x="connsiteX1" y="connsiteY1"/>
              </a:cxn>
              <a:cxn ang="0">
                <a:pos x="connsiteX2" y="connsiteY2"/>
              </a:cxn>
              <a:cxn ang="0">
                <a:pos x="connsiteX3" y="connsiteY3"/>
              </a:cxn>
            </a:cxnLst>
            <a:rect l="l" t="t" r="r" b="b"/>
            <a:pathLst>
              <a:path w="1885361" h="2828041">
                <a:moveTo>
                  <a:pt x="0" y="0"/>
                </a:moveTo>
                <a:lnTo>
                  <a:pt x="1885361" y="0"/>
                </a:lnTo>
                <a:lnTo>
                  <a:pt x="1885361" y="2828041"/>
                </a:lnTo>
                <a:lnTo>
                  <a:pt x="0" y="2828041"/>
                </a:lnTo>
                <a:close/>
              </a:path>
            </a:pathLst>
          </a:custGeom>
          <a:solidFill>
            <a:schemeClr val="bg1">
              <a:lumMod val="75000"/>
              <a:alpha val="10000"/>
            </a:schemeClr>
          </a:solidFill>
        </p:spPr>
        <p:txBody>
          <a:bodyPr wrap="square" anchor="ctr">
            <a:noAutofit/>
          </a:bodyPr>
          <a:lstStyle>
            <a:lvl1pPr>
              <a:defRPr lang="en-ID" sz="1200" dirty="0">
                <a:solidFill>
                  <a:schemeClr val="bg1">
                    <a:lumMod val="75000"/>
                  </a:schemeClr>
                </a:solidFill>
              </a:defRPr>
            </a:lvl1pPr>
          </a:lstStyle>
          <a:p>
            <a:pPr marL="0" lvl="0" indent="0" algn="ctr">
              <a:buNone/>
            </a:pPr>
            <a:endParaRPr lang="en-ID" dirty="0"/>
          </a:p>
        </p:txBody>
      </p:sp>
      <p:sp>
        <p:nvSpPr>
          <p:cNvPr id="4" name="Picture Placeholder 17">
            <a:extLst>
              <a:ext uri="{FF2B5EF4-FFF2-40B4-BE49-F238E27FC236}">
                <a16:creationId xmlns:a16="http://schemas.microsoft.com/office/drawing/2014/main" id="{0B30DDB9-6B90-464B-A272-16FE9D69385A}"/>
              </a:ext>
            </a:extLst>
          </p:cNvPr>
          <p:cNvSpPr>
            <a:spLocks noGrp="1"/>
          </p:cNvSpPr>
          <p:nvPr>
            <p:ph type="pic" sz="quarter" idx="12"/>
          </p:nvPr>
        </p:nvSpPr>
        <p:spPr>
          <a:xfrm>
            <a:off x="9182100" y="0"/>
            <a:ext cx="3009900" cy="5397500"/>
          </a:xfrm>
          <a:custGeom>
            <a:avLst/>
            <a:gdLst>
              <a:gd name="connsiteX0" fmla="*/ 0 w 3009900"/>
              <a:gd name="connsiteY0" fmla="*/ 0 h 5397500"/>
              <a:gd name="connsiteX1" fmla="*/ 3009900 w 3009900"/>
              <a:gd name="connsiteY1" fmla="*/ 0 h 5397500"/>
              <a:gd name="connsiteX2" fmla="*/ 3009900 w 3009900"/>
              <a:gd name="connsiteY2" fmla="*/ 5397500 h 5397500"/>
              <a:gd name="connsiteX3" fmla="*/ 0 w 3009900"/>
              <a:gd name="connsiteY3" fmla="*/ 5397500 h 5397500"/>
            </a:gdLst>
            <a:ahLst/>
            <a:cxnLst>
              <a:cxn ang="0">
                <a:pos x="connsiteX0" y="connsiteY0"/>
              </a:cxn>
              <a:cxn ang="0">
                <a:pos x="connsiteX1" y="connsiteY1"/>
              </a:cxn>
              <a:cxn ang="0">
                <a:pos x="connsiteX2" y="connsiteY2"/>
              </a:cxn>
              <a:cxn ang="0">
                <a:pos x="connsiteX3" y="connsiteY3"/>
              </a:cxn>
            </a:cxnLst>
            <a:rect l="l" t="t" r="r" b="b"/>
            <a:pathLst>
              <a:path w="3009900" h="5397500">
                <a:moveTo>
                  <a:pt x="0" y="0"/>
                </a:moveTo>
                <a:lnTo>
                  <a:pt x="3009900" y="0"/>
                </a:lnTo>
                <a:lnTo>
                  <a:pt x="3009900" y="5397500"/>
                </a:lnTo>
                <a:lnTo>
                  <a:pt x="0" y="5397500"/>
                </a:lnTo>
                <a:close/>
              </a:path>
            </a:pathLst>
          </a:custGeom>
          <a:solidFill>
            <a:schemeClr val="bg1">
              <a:lumMod val="75000"/>
              <a:alpha val="10000"/>
            </a:schemeClr>
          </a:solidFill>
          <a:effectLst>
            <a:outerShdw blurRad="368300" dist="190500" dir="3240000" algn="tl" rotWithShape="0">
              <a:prstClr val="black">
                <a:alpha val="15000"/>
              </a:prstClr>
            </a:outerShdw>
          </a:effectLst>
        </p:spPr>
        <p:txBody>
          <a:bodyPr wrap="square" anchor="ctr">
            <a:noAutofit/>
          </a:bodyPr>
          <a:lstStyle>
            <a:lvl1pPr>
              <a:defRPr lang="en-ID" sz="1200" dirty="0">
                <a:solidFill>
                  <a:schemeClr val="bg1">
                    <a:lumMod val="75000"/>
                  </a:schemeClr>
                </a:solidFill>
              </a:defRPr>
            </a:lvl1pPr>
          </a:lstStyle>
          <a:p>
            <a:pPr marL="0" lvl="0" indent="0" algn="ctr">
              <a:buNone/>
            </a:pPr>
            <a:endParaRPr lang="en-ID" dirty="0"/>
          </a:p>
        </p:txBody>
      </p:sp>
      <p:sp>
        <p:nvSpPr>
          <p:cNvPr id="5" name="Picture Placeholder 14">
            <a:extLst>
              <a:ext uri="{FF2B5EF4-FFF2-40B4-BE49-F238E27FC236}">
                <a16:creationId xmlns:a16="http://schemas.microsoft.com/office/drawing/2014/main" id="{8E121F01-F7BB-42FF-9B8B-5DAB691F62C9}"/>
              </a:ext>
            </a:extLst>
          </p:cNvPr>
          <p:cNvSpPr>
            <a:spLocks noGrp="1"/>
          </p:cNvSpPr>
          <p:nvPr>
            <p:ph type="pic" sz="quarter" idx="13"/>
          </p:nvPr>
        </p:nvSpPr>
        <p:spPr>
          <a:xfrm>
            <a:off x="7095502" y="2573517"/>
            <a:ext cx="1885361" cy="2828041"/>
          </a:xfrm>
          <a:custGeom>
            <a:avLst/>
            <a:gdLst>
              <a:gd name="connsiteX0" fmla="*/ 0 w 1885361"/>
              <a:gd name="connsiteY0" fmla="*/ 0 h 2828041"/>
              <a:gd name="connsiteX1" fmla="*/ 1885361 w 1885361"/>
              <a:gd name="connsiteY1" fmla="*/ 0 h 2828041"/>
              <a:gd name="connsiteX2" fmla="*/ 1885361 w 1885361"/>
              <a:gd name="connsiteY2" fmla="*/ 2828041 h 2828041"/>
              <a:gd name="connsiteX3" fmla="*/ 0 w 1885361"/>
              <a:gd name="connsiteY3" fmla="*/ 2828041 h 2828041"/>
            </a:gdLst>
            <a:ahLst/>
            <a:cxnLst>
              <a:cxn ang="0">
                <a:pos x="connsiteX0" y="connsiteY0"/>
              </a:cxn>
              <a:cxn ang="0">
                <a:pos x="connsiteX1" y="connsiteY1"/>
              </a:cxn>
              <a:cxn ang="0">
                <a:pos x="connsiteX2" y="connsiteY2"/>
              </a:cxn>
              <a:cxn ang="0">
                <a:pos x="connsiteX3" y="connsiteY3"/>
              </a:cxn>
            </a:cxnLst>
            <a:rect l="l" t="t" r="r" b="b"/>
            <a:pathLst>
              <a:path w="1885361" h="2828041">
                <a:moveTo>
                  <a:pt x="0" y="0"/>
                </a:moveTo>
                <a:lnTo>
                  <a:pt x="1885361" y="0"/>
                </a:lnTo>
                <a:lnTo>
                  <a:pt x="1885361" y="2828041"/>
                </a:lnTo>
                <a:lnTo>
                  <a:pt x="0" y="2828041"/>
                </a:lnTo>
                <a:close/>
              </a:path>
            </a:pathLst>
          </a:custGeom>
          <a:solidFill>
            <a:schemeClr val="bg1">
              <a:lumMod val="75000"/>
              <a:alpha val="10000"/>
            </a:schemeClr>
          </a:solidFill>
        </p:spPr>
        <p:txBody>
          <a:bodyPr wrap="square" anchor="ctr">
            <a:noAutofit/>
          </a:bodyPr>
          <a:lstStyle>
            <a:lvl1pPr>
              <a:defRPr lang="en-ID" sz="1200" dirty="0">
                <a:solidFill>
                  <a:schemeClr val="bg1">
                    <a:lumMod val="75000"/>
                  </a:schemeClr>
                </a:solidFill>
              </a:defRPr>
            </a:lvl1pPr>
          </a:lstStyle>
          <a:p>
            <a:pPr marL="0" lvl="0" indent="0" algn="ctr">
              <a:buNone/>
            </a:pPr>
            <a:endParaRPr lang="en-ID" dirty="0"/>
          </a:p>
        </p:txBody>
      </p:sp>
    </p:spTree>
    <p:extLst>
      <p:ext uri="{BB962C8B-B14F-4D97-AF65-F5344CB8AC3E}">
        <p14:creationId xmlns:p14="http://schemas.microsoft.com/office/powerpoint/2010/main" val="156376549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5_Custom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5267468D-B468-4DAF-9129-4952ABE2A37D}"/>
              </a:ext>
            </a:extLst>
          </p:cNvPr>
          <p:cNvSpPr>
            <a:spLocks noGrp="1"/>
          </p:cNvSpPr>
          <p:nvPr>
            <p:ph type="pic" sz="quarter" idx="16"/>
          </p:nvPr>
        </p:nvSpPr>
        <p:spPr>
          <a:xfrm>
            <a:off x="821872" y="646837"/>
            <a:ext cx="5080000" cy="3633063"/>
          </a:xfrm>
          <a:custGeom>
            <a:avLst/>
            <a:gdLst>
              <a:gd name="connsiteX0" fmla="*/ 0 w 5080000"/>
              <a:gd name="connsiteY0" fmla="*/ 0 h 3810000"/>
              <a:gd name="connsiteX1" fmla="*/ 5080000 w 5080000"/>
              <a:gd name="connsiteY1" fmla="*/ 0 h 3810000"/>
              <a:gd name="connsiteX2" fmla="*/ 5080000 w 5080000"/>
              <a:gd name="connsiteY2" fmla="*/ 3810000 h 3810000"/>
              <a:gd name="connsiteX3" fmla="*/ 0 w 5080000"/>
              <a:gd name="connsiteY3" fmla="*/ 3810000 h 3810000"/>
            </a:gdLst>
            <a:ahLst/>
            <a:cxnLst>
              <a:cxn ang="0">
                <a:pos x="connsiteX0" y="connsiteY0"/>
              </a:cxn>
              <a:cxn ang="0">
                <a:pos x="connsiteX1" y="connsiteY1"/>
              </a:cxn>
              <a:cxn ang="0">
                <a:pos x="connsiteX2" y="connsiteY2"/>
              </a:cxn>
              <a:cxn ang="0">
                <a:pos x="connsiteX3" y="connsiteY3"/>
              </a:cxn>
            </a:cxnLst>
            <a:rect l="l" t="t" r="r" b="b"/>
            <a:pathLst>
              <a:path w="5080000" h="3810000">
                <a:moveTo>
                  <a:pt x="0" y="0"/>
                </a:moveTo>
                <a:lnTo>
                  <a:pt x="5080000" y="0"/>
                </a:lnTo>
                <a:lnTo>
                  <a:pt x="5080000" y="3810000"/>
                </a:lnTo>
                <a:lnTo>
                  <a:pt x="0" y="3810000"/>
                </a:lnTo>
                <a:close/>
              </a:path>
            </a:pathLst>
          </a:custGeom>
          <a:effectLst/>
        </p:spPr>
        <p:txBody>
          <a:bodyPr wrap="square">
            <a:noAutofit/>
          </a:bodyPr>
          <a:lstStyle>
            <a:lvl1pPr>
              <a:defRPr sz="1100"/>
            </a:lvl1pPr>
          </a:lstStyle>
          <a:p>
            <a:endParaRPr lang="en-US"/>
          </a:p>
        </p:txBody>
      </p:sp>
      <p:sp>
        <p:nvSpPr>
          <p:cNvPr id="9" name="Picture Placeholder 8">
            <a:extLst>
              <a:ext uri="{FF2B5EF4-FFF2-40B4-BE49-F238E27FC236}">
                <a16:creationId xmlns:a16="http://schemas.microsoft.com/office/drawing/2014/main" id="{C561F806-8B5D-4CFB-A98E-59B2074D6417}"/>
              </a:ext>
            </a:extLst>
          </p:cNvPr>
          <p:cNvSpPr>
            <a:spLocks noGrp="1"/>
          </p:cNvSpPr>
          <p:nvPr>
            <p:ph type="pic" sz="quarter" idx="15"/>
          </p:nvPr>
        </p:nvSpPr>
        <p:spPr>
          <a:xfrm>
            <a:off x="6290129" y="646837"/>
            <a:ext cx="5080000" cy="3633063"/>
          </a:xfrm>
          <a:custGeom>
            <a:avLst/>
            <a:gdLst>
              <a:gd name="connsiteX0" fmla="*/ 0 w 5080000"/>
              <a:gd name="connsiteY0" fmla="*/ 0 h 3810000"/>
              <a:gd name="connsiteX1" fmla="*/ 5080000 w 5080000"/>
              <a:gd name="connsiteY1" fmla="*/ 0 h 3810000"/>
              <a:gd name="connsiteX2" fmla="*/ 5080000 w 5080000"/>
              <a:gd name="connsiteY2" fmla="*/ 3810000 h 3810000"/>
              <a:gd name="connsiteX3" fmla="*/ 0 w 5080000"/>
              <a:gd name="connsiteY3" fmla="*/ 3810000 h 3810000"/>
            </a:gdLst>
            <a:ahLst/>
            <a:cxnLst>
              <a:cxn ang="0">
                <a:pos x="connsiteX0" y="connsiteY0"/>
              </a:cxn>
              <a:cxn ang="0">
                <a:pos x="connsiteX1" y="connsiteY1"/>
              </a:cxn>
              <a:cxn ang="0">
                <a:pos x="connsiteX2" y="connsiteY2"/>
              </a:cxn>
              <a:cxn ang="0">
                <a:pos x="connsiteX3" y="connsiteY3"/>
              </a:cxn>
            </a:cxnLst>
            <a:rect l="l" t="t" r="r" b="b"/>
            <a:pathLst>
              <a:path w="5080000" h="3810000">
                <a:moveTo>
                  <a:pt x="0" y="0"/>
                </a:moveTo>
                <a:lnTo>
                  <a:pt x="5080000" y="0"/>
                </a:lnTo>
                <a:lnTo>
                  <a:pt x="5080000" y="3810000"/>
                </a:lnTo>
                <a:lnTo>
                  <a:pt x="0" y="3810000"/>
                </a:lnTo>
                <a:close/>
              </a:path>
            </a:pathLst>
          </a:custGeom>
          <a:effectLst/>
        </p:spPr>
        <p:txBody>
          <a:bodyPr wrap="square">
            <a:noAutofit/>
          </a:bodyPr>
          <a:lstStyle>
            <a:lvl1pPr>
              <a:defRPr sz="1100"/>
            </a:lvl1pPr>
          </a:lstStyle>
          <a:p>
            <a:endParaRPr lang="en-US"/>
          </a:p>
        </p:txBody>
      </p:sp>
    </p:spTree>
    <p:extLst>
      <p:ext uri="{BB962C8B-B14F-4D97-AF65-F5344CB8AC3E}">
        <p14:creationId xmlns:p14="http://schemas.microsoft.com/office/powerpoint/2010/main" val="184176164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7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C8FC0FE9-3E9D-42BF-BB39-BA0CCE3AB760}"/>
              </a:ext>
            </a:extLst>
          </p:cNvPr>
          <p:cNvSpPr>
            <a:spLocks noGrp="1"/>
          </p:cNvSpPr>
          <p:nvPr>
            <p:ph type="pic" sz="quarter" idx="18"/>
          </p:nvPr>
        </p:nvSpPr>
        <p:spPr>
          <a:xfrm>
            <a:off x="7101861" y="638629"/>
            <a:ext cx="3997939" cy="3037294"/>
          </a:xfrm>
          <a:custGeom>
            <a:avLst/>
            <a:gdLst>
              <a:gd name="connsiteX0" fmla="*/ 209178 w 3997939"/>
              <a:gd name="connsiteY0" fmla="*/ 0 h 3037294"/>
              <a:gd name="connsiteX1" fmla="*/ 3788761 w 3997939"/>
              <a:gd name="connsiteY1" fmla="*/ 0 h 3037294"/>
              <a:gd name="connsiteX2" fmla="*/ 3997939 w 3997939"/>
              <a:gd name="connsiteY2" fmla="*/ 209178 h 3037294"/>
              <a:gd name="connsiteX3" fmla="*/ 3997939 w 3997939"/>
              <a:gd name="connsiteY3" fmla="*/ 2828116 h 3037294"/>
              <a:gd name="connsiteX4" fmla="*/ 3788761 w 3997939"/>
              <a:gd name="connsiteY4" fmla="*/ 3037294 h 3037294"/>
              <a:gd name="connsiteX5" fmla="*/ 209178 w 3997939"/>
              <a:gd name="connsiteY5" fmla="*/ 3037294 h 3037294"/>
              <a:gd name="connsiteX6" fmla="*/ 0 w 3997939"/>
              <a:gd name="connsiteY6" fmla="*/ 2828116 h 3037294"/>
              <a:gd name="connsiteX7" fmla="*/ 0 w 3997939"/>
              <a:gd name="connsiteY7" fmla="*/ 209178 h 3037294"/>
              <a:gd name="connsiteX8" fmla="*/ 209178 w 3997939"/>
              <a:gd name="connsiteY8" fmla="*/ 0 h 3037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97939" h="3037294">
                <a:moveTo>
                  <a:pt x="209178" y="0"/>
                </a:moveTo>
                <a:lnTo>
                  <a:pt x="3788761" y="0"/>
                </a:lnTo>
                <a:cubicBezTo>
                  <a:pt x="3904287" y="0"/>
                  <a:pt x="3997939" y="93652"/>
                  <a:pt x="3997939" y="209178"/>
                </a:cubicBezTo>
                <a:lnTo>
                  <a:pt x="3997939" y="2828116"/>
                </a:lnTo>
                <a:cubicBezTo>
                  <a:pt x="3997939" y="2943642"/>
                  <a:pt x="3904287" y="3037294"/>
                  <a:pt x="3788761" y="3037294"/>
                </a:cubicBezTo>
                <a:lnTo>
                  <a:pt x="209178" y="3037294"/>
                </a:lnTo>
                <a:cubicBezTo>
                  <a:pt x="93652" y="3037294"/>
                  <a:pt x="0" y="2943642"/>
                  <a:pt x="0" y="2828116"/>
                </a:cubicBezTo>
                <a:lnTo>
                  <a:pt x="0" y="209178"/>
                </a:lnTo>
                <a:cubicBezTo>
                  <a:pt x="0" y="93652"/>
                  <a:pt x="93652" y="0"/>
                  <a:pt x="209178" y="0"/>
                </a:cubicBezTo>
                <a:close/>
              </a:path>
            </a:pathLst>
          </a:custGeom>
        </p:spPr>
        <p:txBody>
          <a:bodyPr wrap="square">
            <a:noAutofit/>
          </a:bodyPr>
          <a:lstStyle/>
          <a:p>
            <a:endParaRPr lang="en-IN"/>
          </a:p>
        </p:txBody>
      </p:sp>
      <p:sp>
        <p:nvSpPr>
          <p:cNvPr id="11" name="Picture Placeholder 10">
            <a:extLst>
              <a:ext uri="{FF2B5EF4-FFF2-40B4-BE49-F238E27FC236}">
                <a16:creationId xmlns:a16="http://schemas.microsoft.com/office/drawing/2014/main" id="{DBB1DB60-46AF-45E7-8085-C61C7E806B51}"/>
              </a:ext>
            </a:extLst>
          </p:cNvPr>
          <p:cNvSpPr>
            <a:spLocks noGrp="1"/>
          </p:cNvSpPr>
          <p:nvPr>
            <p:ph type="pic" sz="quarter" idx="17"/>
          </p:nvPr>
        </p:nvSpPr>
        <p:spPr>
          <a:xfrm>
            <a:off x="7450138" y="5467043"/>
            <a:ext cx="689284" cy="689282"/>
          </a:xfrm>
          <a:custGeom>
            <a:avLst/>
            <a:gdLst>
              <a:gd name="connsiteX0" fmla="*/ 344642 w 689284"/>
              <a:gd name="connsiteY0" fmla="*/ 0 h 689282"/>
              <a:gd name="connsiteX1" fmla="*/ 689284 w 689284"/>
              <a:gd name="connsiteY1" fmla="*/ 344641 h 689282"/>
              <a:gd name="connsiteX2" fmla="*/ 344642 w 689284"/>
              <a:gd name="connsiteY2" fmla="*/ 689282 h 689282"/>
              <a:gd name="connsiteX3" fmla="*/ 0 w 689284"/>
              <a:gd name="connsiteY3" fmla="*/ 344641 h 689282"/>
              <a:gd name="connsiteX4" fmla="*/ 344642 w 689284"/>
              <a:gd name="connsiteY4" fmla="*/ 0 h 689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9284" h="689282">
                <a:moveTo>
                  <a:pt x="344642" y="0"/>
                </a:moveTo>
                <a:cubicBezTo>
                  <a:pt x="534983" y="0"/>
                  <a:pt x="689284" y="154301"/>
                  <a:pt x="689284" y="344641"/>
                </a:cubicBezTo>
                <a:cubicBezTo>
                  <a:pt x="689284" y="534981"/>
                  <a:pt x="534983" y="689282"/>
                  <a:pt x="344642" y="689282"/>
                </a:cubicBezTo>
                <a:cubicBezTo>
                  <a:pt x="154301" y="689282"/>
                  <a:pt x="0" y="534981"/>
                  <a:pt x="0" y="344641"/>
                </a:cubicBezTo>
                <a:cubicBezTo>
                  <a:pt x="0" y="154301"/>
                  <a:pt x="154301" y="0"/>
                  <a:pt x="344642" y="0"/>
                </a:cubicBezTo>
                <a:close/>
              </a:path>
            </a:pathLst>
          </a:custGeom>
          <a:effectLst/>
        </p:spPr>
        <p:txBody>
          <a:bodyPr wrap="square">
            <a:noAutofit/>
          </a:bodyPr>
          <a:lstStyle>
            <a:lvl1pPr>
              <a:defRPr sz="1100"/>
            </a:lvl1pPr>
          </a:lstStyle>
          <a:p>
            <a:endParaRPr lang="en-US"/>
          </a:p>
        </p:txBody>
      </p:sp>
      <p:sp>
        <p:nvSpPr>
          <p:cNvPr id="8" name="Picture Placeholder 7">
            <a:extLst>
              <a:ext uri="{FF2B5EF4-FFF2-40B4-BE49-F238E27FC236}">
                <a16:creationId xmlns:a16="http://schemas.microsoft.com/office/drawing/2014/main" id="{B4489FE7-3238-4030-AC6D-BEFBA649374E}"/>
              </a:ext>
            </a:extLst>
          </p:cNvPr>
          <p:cNvSpPr>
            <a:spLocks noGrp="1"/>
          </p:cNvSpPr>
          <p:nvPr>
            <p:ph type="pic" sz="quarter" idx="16"/>
          </p:nvPr>
        </p:nvSpPr>
        <p:spPr>
          <a:xfrm>
            <a:off x="905329" y="638629"/>
            <a:ext cx="5580742" cy="5580742"/>
          </a:xfrm>
          <a:prstGeom prst="roundRect">
            <a:avLst>
              <a:gd name="adj" fmla="val 4378"/>
            </a:avLst>
          </a:prstGeom>
        </p:spPr>
        <p:txBody>
          <a:bodyPr vert="horz" wrap="square" lIns="91440" tIns="45720" rIns="91440" bIns="45720" rtlCol="0">
            <a:noAutofit/>
          </a:bodyPr>
          <a:lstStyle>
            <a:lvl1pPr>
              <a:defRPr lang="en-US"/>
            </a:lvl1pPr>
          </a:lstStyle>
          <a:p>
            <a:pPr lvl="0"/>
            <a:endParaRPr lang="en-US"/>
          </a:p>
        </p:txBody>
      </p:sp>
    </p:spTree>
    <p:extLst>
      <p:ext uri="{BB962C8B-B14F-4D97-AF65-F5344CB8AC3E}">
        <p14:creationId xmlns:p14="http://schemas.microsoft.com/office/powerpoint/2010/main" val="299326397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0F2A6D0-3858-4A1E-AF7D-E5D343F1FA92}"/>
              </a:ext>
            </a:extLst>
          </p:cNvPr>
          <p:cNvSpPr>
            <a:spLocks noGrp="1"/>
          </p:cNvSpPr>
          <p:nvPr>
            <p:ph type="pic" sz="quarter" idx="10" hasCustomPrompt="1"/>
          </p:nvPr>
        </p:nvSpPr>
        <p:spPr>
          <a:xfrm>
            <a:off x="0" y="-1"/>
            <a:ext cx="12192000" cy="3550023"/>
          </a:xfrm>
          <a:prstGeom prst="rect">
            <a:avLst/>
          </a:prstGeom>
          <a:solidFill>
            <a:schemeClr val="bg1">
              <a:lumMod val="95000"/>
            </a:schemeClr>
          </a:solidFill>
        </p:spPr>
        <p:txBody>
          <a:bodyPr/>
          <a:lstStyle>
            <a:lvl1pPr marL="0" indent="0">
              <a:buNone/>
              <a:defRPr sz="1800">
                <a:solidFill>
                  <a:schemeClr val="bg1">
                    <a:lumMod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ID" dirty="0"/>
              <a:t>Image Placeholder</a:t>
            </a:r>
          </a:p>
        </p:txBody>
      </p:sp>
      <p:sp>
        <p:nvSpPr>
          <p:cNvPr id="4" name="Picture Placeholder 2">
            <a:extLst>
              <a:ext uri="{FF2B5EF4-FFF2-40B4-BE49-F238E27FC236}">
                <a16:creationId xmlns:a16="http://schemas.microsoft.com/office/drawing/2014/main" id="{84881095-6AE6-4C0F-A868-93F5540ECD20}"/>
              </a:ext>
            </a:extLst>
          </p:cNvPr>
          <p:cNvSpPr>
            <a:spLocks noGrp="1"/>
          </p:cNvSpPr>
          <p:nvPr>
            <p:ph type="pic" sz="quarter" idx="11" hasCustomPrompt="1"/>
          </p:nvPr>
        </p:nvSpPr>
        <p:spPr>
          <a:xfrm>
            <a:off x="4562854" y="1492625"/>
            <a:ext cx="2206852" cy="3845858"/>
          </a:xfrm>
          <a:prstGeom prst="rect">
            <a:avLst/>
          </a:prstGeom>
          <a:solidFill>
            <a:schemeClr val="bg1">
              <a:lumMod val="95000"/>
            </a:schemeClr>
          </a:solidFill>
        </p:spPr>
        <p:txBody>
          <a:bodyPr/>
          <a:lstStyle>
            <a:lvl1pPr marL="0" indent="0">
              <a:buNone/>
              <a:defRPr sz="1800">
                <a:solidFill>
                  <a:schemeClr val="bg1">
                    <a:lumMod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ID" dirty="0"/>
              <a:t>Image Placeholder</a:t>
            </a:r>
          </a:p>
        </p:txBody>
      </p:sp>
      <p:sp>
        <p:nvSpPr>
          <p:cNvPr id="5" name="Picture Placeholder 2">
            <a:extLst>
              <a:ext uri="{FF2B5EF4-FFF2-40B4-BE49-F238E27FC236}">
                <a16:creationId xmlns:a16="http://schemas.microsoft.com/office/drawing/2014/main" id="{B71AB5F5-F05D-4687-9D4A-E7F314DFD6D6}"/>
              </a:ext>
            </a:extLst>
          </p:cNvPr>
          <p:cNvSpPr>
            <a:spLocks noGrp="1"/>
          </p:cNvSpPr>
          <p:nvPr>
            <p:ph type="pic" sz="quarter" idx="12" hasCustomPrompt="1"/>
          </p:nvPr>
        </p:nvSpPr>
        <p:spPr>
          <a:xfrm>
            <a:off x="6997139" y="1492625"/>
            <a:ext cx="2210143" cy="3845858"/>
          </a:xfrm>
          <a:prstGeom prst="rect">
            <a:avLst/>
          </a:prstGeom>
          <a:solidFill>
            <a:schemeClr val="bg1">
              <a:lumMod val="95000"/>
            </a:schemeClr>
          </a:solidFill>
        </p:spPr>
        <p:txBody>
          <a:bodyPr/>
          <a:lstStyle>
            <a:lvl1pPr marL="0" indent="0">
              <a:buNone/>
              <a:defRPr sz="1800">
                <a:solidFill>
                  <a:schemeClr val="bg1">
                    <a:lumMod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ID" dirty="0"/>
              <a:t>Image Placeholder</a:t>
            </a:r>
          </a:p>
        </p:txBody>
      </p:sp>
      <p:sp>
        <p:nvSpPr>
          <p:cNvPr id="6" name="Picture Placeholder 2">
            <a:extLst>
              <a:ext uri="{FF2B5EF4-FFF2-40B4-BE49-F238E27FC236}">
                <a16:creationId xmlns:a16="http://schemas.microsoft.com/office/drawing/2014/main" id="{D4C7B555-29AE-4A0D-AA09-65069067F599}"/>
              </a:ext>
            </a:extLst>
          </p:cNvPr>
          <p:cNvSpPr>
            <a:spLocks noGrp="1"/>
          </p:cNvSpPr>
          <p:nvPr>
            <p:ph type="pic" sz="quarter" idx="13" hasCustomPrompt="1"/>
          </p:nvPr>
        </p:nvSpPr>
        <p:spPr>
          <a:xfrm>
            <a:off x="9434284" y="1492625"/>
            <a:ext cx="2206853" cy="3845858"/>
          </a:xfrm>
          <a:prstGeom prst="rect">
            <a:avLst/>
          </a:prstGeom>
          <a:solidFill>
            <a:schemeClr val="bg1">
              <a:lumMod val="95000"/>
            </a:schemeClr>
          </a:solidFill>
        </p:spPr>
        <p:txBody>
          <a:bodyPr/>
          <a:lstStyle>
            <a:lvl1pPr marL="0" indent="0">
              <a:buNone/>
              <a:defRPr sz="1800">
                <a:solidFill>
                  <a:schemeClr val="bg1">
                    <a:lumMod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ID" dirty="0"/>
              <a:t>Image Placeholder</a:t>
            </a:r>
          </a:p>
        </p:txBody>
      </p:sp>
    </p:spTree>
    <p:extLst>
      <p:ext uri="{BB962C8B-B14F-4D97-AF65-F5344CB8AC3E}">
        <p14:creationId xmlns:p14="http://schemas.microsoft.com/office/powerpoint/2010/main" val="1795159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858F3AD-29D7-4767-B257-BF9F71DDF738}"/>
              </a:ext>
            </a:extLst>
          </p:cNvPr>
          <p:cNvSpPr>
            <a:spLocks noGrp="1"/>
          </p:cNvSpPr>
          <p:nvPr>
            <p:ph type="pic" sz="quarter" idx="10"/>
          </p:nvPr>
        </p:nvSpPr>
        <p:spPr>
          <a:xfrm>
            <a:off x="1035241" y="1245955"/>
            <a:ext cx="4197403" cy="4366092"/>
          </a:xfrm>
          <a:custGeom>
            <a:avLst/>
            <a:gdLst>
              <a:gd name="connsiteX0" fmla="*/ 145440 w 4197403"/>
              <a:gd name="connsiteY0" fmla="*/ 0 h 4366092"/>
              <a:gd name="connsiteX1" fmla="*/ 4051963 w 4197403"/>
              <a:gd name="connsiteY1" fmla="*/ 0 h 4366092"/>
              <a:gd name="connsiteX2" fmla="*/ 4197403 w 4197403"/>
              <a:gd name="connsiteY2" fmla="*/ 145440 h 4366092"/>
              <a:gd name="connsiteX3" fmla="*/ 4197403 w 4197403"/>
              <a:gd name="connsiteY3" fmla="*/ 4220652 h 4366092"/>
              <a:gd name="connsiteX4" fmla="*/ 4051963 w 4197403"/>
              <a:gd name="connsiteY4" fmla="*/ 4366092 h 4366092"/>
              <a:gd name="connsiteX5" fmla="*/ 145440 w 4197403"/>
              <a:gd name="connsiteY5" fmla="*/ 4366092 h 4366092"/>
              <a:gd name="connsiteX6" fmla="*/ 0 w 4197403"/>
              <a:gd name="connsiteY6" fmla="*/ 4220652 h 4366092"/>
              <a:gd name="connsiteX7" fmla="*/ 0 w 4197403"/>
              <a:gd name="connsiteY7" fmla="*/ 145440 h 4366092"/>
              <a:gd name="connsiteX8" fmla="*/ 145440 w 4197403"/>
              <a:gd name="connsiteY8" fmla="*/ 0 h 4366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7403" h="4366092">
                <a:moveTo>
                  <a:pt x="145440" y="0"/>
                </a:moveTo>
                <a:lnTo>
                  <a:pt x="4051963" y="0"/>
                </a:lnTo>
                <a:cubicBezTo>
                  <a:pt x="4132287" y="0"/>
                  <a:pt x="4197403" y="65116"/>
                  <a:pt x="4197403" y="145440"/>
                </a:cubicBezTo>
                <a:lnTo>
                  <a:pt x="4197403" y="4220652"/>
                </a:lnTo>
                <a:cubicBezTo>
                  <a:pt x="4197403" y="4300976"/>
                  <a:pt x="4132287" y="4366092"/>
                  <a:pt x="4051963" y="4366092"/>
                </a:cubicBezTo>
                <a:lnTo>
                  <a:pt x="145440" y="4366092"/>
                </a:lnTo>
                <a:cubicBezTo>
                  <a:pt x="65116" y="4366092"/>
                  <a:pt x="0" y="4300976"/>
                  <a:pt x="0" y="4220652"/>
                </a:cubicBezTo>
                <a:lnTo>
                  <a:pt x="0" y="145440"/>
                </a:lnTo>
                <a:cubicBezTo>
                  <a:pt x="0" y="65116"/>
                  <a:pt x="65116" y="0"/>
                  <a:pt x="145440" y="0"/>
                </a:cubicBezTo>
                <a:close/>
              </a:path>
            </a:pathLst>
          </a:custGeom>
        </p:spPr>
        <p:txBody>
          <a:bodyPr wrap="square">
            <a:noAutofit/>
          </a:bodyPr>
          <a:lstStyle/>
          <a:p>
            <a:endParaRPr lang="en-IN"/>
          </a:p>
        </p:txBody>
      </p:sp>
    </p:spTree>
    <p:extLst>
      <p:ext uri="{BB962C8B-B14F-4D97-AF65-F5344CB8AC3E}">
        <p14:creationId xmlns:p14="http://schemas.microsoft.com/office/powerpoint/2010/main" val="309663391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_Original">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2992107"/>
      </p:ext>
    </p:extLst>
  </p:cSld>
  <p:clrMapOvr>
    <a:masterClrMapping/>
  </p:clrMapOvr>
  <p:transition spd="slow">
    <p:push dir="u"/>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61_Custom Layou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190366CF-E3DD-4977-BA58-36504F5D9DEF}"/>
              </a:ext>
            </a:extLst>
          </p:cNvPr>
          <p:cNvSpPr>
            <a:spLocks noGrp="1"/>
          </p:cNvSpPr>
          <p:nvPr userDrawn="1">
            <p:ph type="pic" sz="quarter" idx="10"/>
          </p:nvPr>
        </p:nvSpPr>
        <p:spPr>
          <a:xfrm>
            <a:off x="847725" y="1281195"/>
            <a:ext cx="3788146" cy="4346841"/>
          </a:xfrm>
          <a:custGeom>
            <a:avLst/>
            <a:gdLst>
              <a:gd name="connsiteX0" fmla="*/ 0 w 3788146"/>
              <a:gd name="connsiteY0" fmla="*/ 0 h 4707006"/>
              <a:gd name="connsiteX1" fmla="*/ 3788146 w 3788146"/>
              <a:gd name="connsiteY1" fmla="*/ 0 h 4707006"/>
              <a:gd name="connsiteX2" fmla="*/ 3788146 w 3788146"/>
              <a:gd name="connsiteY2" fmla="*/ 4707006 h 4707006"/>
              <a:gd name="connsiteX3" fmla="*/ 0 w 3788146"/>
              <a:gd name="connsiteY3" fmla="*/ 4707006 h 4707006"/>
            </a:gdLst>
            <a:ahLst/>
            <a:cxnLst>
              <a:cxn ang="0">
                <a:pos x="connsiteX0" y="connsiteY0"/>
              </a:cxn>
              <a:cxn ang="0">
                <a:pos x="connsiteX1" y="connsiteY1"/>
              </a:cxn>
              <a:cxn ang="0">
                <a:pos x="connsiteX2" y="connsiteY2"/>
              </a:cxn>
              <a:cxn ang="0">
                <a:pos x="connsiteX3" y="connsiteY3"/>
              </a:cxn>
            </a:cxnLst>
            <a:rect l="l" t="t" r="r" b="b"/>
            <a:pathLst>
              <a:path w="3788146" h="4707006">
                <a:moveTo>
                  <a:pt x="0" y="0"/>
                </a:moveTo>
                <a:lnTo>
                  <a:pt x="3788146" y="0"/>
                </a:lnTo>
                <a:lnTo>
                  <a:pt x="3788146" y="4707006"/>
                </a:lnTo>
                <a:lnTo>
                  <a:pt x="0" y="4707006"/>
                </a:lnTo>
                <a:close/>
              </a:path>
            </a:pathLst>
          </a:custGeom>
          <a:solidFill>
            <a:schemeClr val="bg1">
              <a:lumMod val="95000"/>
              <a:alpha val="50000"/>
            </a:schemeClr>
          </a:solidFill>
          <a:ln>
            <a:noFill/>
          </a:ln>
          <a:effectLst/>
        </p:spPr>
        <p:txBody>
          <a:bodyPr wrap="square">
            <a:noAutofit/>
          </a:bodyPr>
          <a:lstStyle>
            <a:lvl1pPr>
              <a:defRPr lang="en-US" sz="1800" dirty="0"/>
            </a:lvl1pPr>
          </a:lstStyle>
          <a:p>
            <a:pPr lvl="0" algn="ctr"/>
            <a:endParaRPr lang="en-US" dirty="0"/>
          </a:p>
        </p:txBody>
      </p:sp>
      <p:sp>
        <p:nvSpPr>
          <p:cNvPr id="14" name="Picture Placeholder 13">
            <a:extLst>
              <a:ext uri="{FF2B5EF4-FFF2-40B4-BE49-F238E27FC236}">
                <a16:creationId xmlns:a16="http://schemas.microsoft.com/office/drawing/2014/main" id="{504B9157-7D04-4301-A851-0BC57A5089E9}"/>
              </a:ext>
            </a:extLst>
          </p:cNvPr>
          <p:cNvSpPr>
            <a:spLocks noGrp="1"/>
          </p:cNvSpPr>
          <p:nvPr userDrawn="1">
            <p:ph type="pic" sz="quarter" idx="44"/>
          </p:nvPr>
        </p:nvSpPr>
        <p:spPr>
          <a:xfrm>
            <a:off x="4769389" y="1281195"/>
            <a:ext cx="4338514" cy="2103561"/>
          </a:xfrm>
          <a:custGeom>
            <a:avLst/>
            <a:gdLst>
              <a:gd name="connsiteX0" fmla="*/ 0 w 4338514"/>
              <a:gd name="connsiteY0" fmla="*/ 0 h 2292626"/>
              <a:gd name="connsiteX1" fmla="*/ 1458239 w 4338514"/>
              <a:gd name="connsiteY1" fmla="*/ 0 h 2292626"/>
              <a:gd name="connsiteX2" fmla="*/ 2102852 w 4338514"/>
              <a:gd name="connsiteY2" fmla="*/ 0 h 2292626"/>
              <a:gd name="connsiteX3" fmla="*/ 4338514 w 4338514"/>
              <a:gd name="connsiteY3" fmla="*/ 0 h 2292626"/>
              <a:gd name="connsiteX4" fmla="*/ 4338514 w 4338514"/>
              <a:gd name="connsiteY4" fmla="*/ 2292626 h 2292626"/>
              <a:gd name="connsiteX5" fmla="*/ 2102852 w 4338514"/>
              <a:gd name="connsiteY5" fmla="*/ 2292626 h 2292626"/>
              <a:gd name="connsiteX6" fmla="*/ 1458239 w 4338514"/>
              <a:gd name="connsiteY6" fmla="*/ 2292626 h 2292626"/>
              <a:gd name="connsiteX7" fmla="*/ 0 w 4338514"/>
              <a:gd name="connsiteY7" fmla="*/ 2292626 h 229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38514" h="2292626">
                <a:moveTo>
                  <a:pt x="0" y="0"/>
                </a:moveTo>
                <a:lnTo>
                  <a:pt x="1458239" y="0"/>
                </a:lnTo>
                <a:lnTo>
                  <a:pt x="2102852" y="0"/>
                </a:lnTo>
                <a:lnTo>
                  <a:pt x="4338514" y="0"/>
                </a:lnTo>
                <a:lnTo>
                  <a:pt x="4338514" y="2292626"/>
                </a:lnTo>
                <a:lnTo>
                  <a:pt x="2102852" y="2292626"/>
                </a:lnTo>
                <a:lnTo>
                  <a:pt x="1458239" y="2292626"/>
                </a:lnTo>
                <a:lnTo>
                  <a:pt x="0" y="2292626"/>
                </a:lnTo>
                <a:close/>
              </a:path>
            </a:pathLst>
          </a:custGeom>
          <a:solidFill>
            <a:schemeClr val="bg1">
              <a:lumMod val="95000"/>
              <a:alpha val="50000"/>
            </a:schemeClr>
          </a:solidFill>
          <a:ln>
            <a:noFill/>
          </a:ln>
          <a:effectLst/>
        </p:spPr>
        <p:txBody>
          <a:bodyPr wrap="square">
            <a:noAutofit/>
          </a:bodyPr>
          <a:lstStyle>
            <a:lvl1pPr>
              <a:defRPr lang="en-US" sz="1800" dirty="0"/>
            </a:lvl1pPr>
          </a:lstStyle>
          <a:p>
            <a:pPr lvl="0" algn="ctr"/>
            <a:endParaRPr lang="en-US" dirty="0"/>
          </a:p>
        </p:txBody>
      </p:sp>
      <p:sp>
        <p:nvSpPr>
          <p:cNvPr id="24" name="Picture Placeholder 23">
            <a:extLst>
              <a:ext uri="{FF2B5EF4-FFF2-40B4-BE49-F238E27FC236}">
                <a16:creationId xmlns:a16="http://schemas.microsoft.com/office/drawing/2014/main" id="{C8565C0B-370B-4FB5-B551-A49310BA6059}"/>
              </a:ext>
            </a:extLst>
          </p:cNvPr>
          <p:cNvSpPr>
            <a:spLocks noGrp="1"/>
          </p:cNvSpPr>
          <p:nvPr userDrawn="1">
            <p:ph type="pic" sz="quarter" idx="45"/>
          </p:nvPr>
        </p:nvSpPr>
        <p:spPr>
          <a:xfrm>
            <a:off x="9241423" y="1281195"/>
            <a:ext cx="2102852" cy="4346841"/>
          </a:xfrm>
          <a:custGeom>
            <a:avLst/>
            <a:gdLst>
              <a:gd name="connsiteX0" fmla="*/ 0 w 2102852"/>
              <a:gd name="connsiteY0" fmla="*/ 0 h 4707006"/>
              <a:gd name="connsiteX1" fmla="*/ 2102852 w 2102852"/>
              <a:gd name="connsiteY1" fmla="*/ 0 h 4707006"/>
              <a:gd name="connsiteX2" fmla="*/ 2102852 w 2102852"/>
              <a:gd name="connsiteY2" fmla="*/ 4707006 h 4707006"/>
              <a:gd name="connsiteX3" fmla="*/ 0 w 2102852"/>
              <a:gd name="connsiteY3" fmla="*/ 4707006 h 4707006"/>
            </a:gdLst>
            <a:ahLst/>
            <a:cxnLst>
              <a:cxn ang="0">
                <a:pos x="connsiteX0" y="connsiteY0"/>
              </a:cxn>
              <a:cxn ang="0">
                <a:pos x="connsiteX1" y="connsiteY1"/>
              </a:cxn>
              <a:cxn ang="0">
                <a:pos x="connsiteX2" y="connsiteY2"/>
              </a:cxn>
              <a:cxn ang="0">
                <a:pos x="connsiteX3" y="connsiteY3"/>
              </a:cxn>
            </a:cxnLst>
            <a:rect l="l" t="t" r="r" b="b"/>
            <a:pathLst>
              <a:path w="2102852" h="4707006">
                <a:moveTo>
                  <a:pt x="0" y="0"/>
                </a:moveTo>
                <a:lnTo>
                  <a:pt x="2102852" y="0"/>
                </a:lnTo>
                <a:lnTo>
                  <a:pt x="2102852" y="4707006"/>
                </a:lnTo>
                <a:lnTo>
                  <a:pt x="0" y="4707006"/>
                </a:lnTo>
                <a:close/>
              </a:path>
            </a:pathLst>
          </a:custGeom>
          <a:solidFill>
            <a:schemeClr val="bg1">
              <a:lumMod val="95000"/>
              <a:alpha val="50000"/>
            </a:schemeClr>
          </a:solidFill>
          <a:ln>
            <a:noFill/>
          </a:ln>
          <a:effectLst/>
        </p:spPr>
        <p:txBody>
          <a:bodyPr wrap="square">
            <a:noAutofit/>
          </a:bodyPr>
          <a:lstStyle>
            <a:lvl1pPr>
              <a:defRPr lang="en-US" sz="1800" dirty="0"/>
            </a:lvl1pPr>
          </a:lstStyle>
          <a:p>
            <a:pPr lvl="0" algn="ctr"/>
            <a:endParaRPr lang="en-US" dirty="0"/>
          </a:p>
        </p:txBody>
      </p:sp>
      <p:sp>
        <p:nvSpPr>
          <p:cNvPr id="15" name="Picture Placeholder 14">
            <a:extLst>
              <a:ext uri="{FF2B5EF4-FFF2-40B4-BE49-F238E27FC236}">
                <a16:creationId xmlns:a16="http://schemas.microsoft.com/office/drawing/2014/main" id="{18600093-0BD8-416D-B83C-8E3BDABB3ECB}"/>
              </a:ext>
            </a:extLst>
          </p:cNvPr>
          <p:cNvSpPr>
            <a:spLocks noGrp="1"/>
          </p:cNvSpPr>
          <p:nvPr userDrawn="1">
            <p:ph type="pic" sz="quarter" idx="47"/>
          </p:nvPr>
        </p:nvSpPr>
        <p:spPr>
          <a:xfrm>
            <a:off x="4769392" y="3510836"/>
            <a:ext cx="2102852" cy="2117200"/>
          </a:xfrm>
          <a:custGeom>
            <a:avLst/>
            <a:gdLst>
              <a:gd name="connsiteX0" fmla="*/ 0 w 2102852"/>
              <a:gd name="connsiteY0" fmla="*/ 0 h 2292626"/>
              <a:gd name="connsiteX1" fmla="*/ 2102852 w 2102852"/>
              <a:gd name="connsiteY1" fmla="*/ 0 h 2292626"/>
              <a:gd name="connsiteX2" fmla="*/ 2102852 w 2102852"/>
              <a:gd name="connsiteY2" fmla="*/ 2292626 h 2292626"/>
              <a:gd name="connsiteX3" fmla="*/ 0 w 2102852"/>
              <a:gd name="connsiteY3" fmla="*/ 2292626 h 2292626"/>
            </a:gdLst>
            <a:ahLst/>
            <a:cxnLst>
              <a:cxn ang="0">
                <a:pos x="connsiteX0" y="connsiteY0"/>
              </a:cxn>
              <a:cxn ang="0">
                <a:pos x="connsiteX1" y="connsiteY1"/>
              </a:cxn>
              <a:cxn ang="0">
                <a:pos x="connsiteX2" y="connsiteY2"/>
              </a:cxn>
              <a:cxn ang="0">
                <a:pos x="connsiteX3" y="connsiteY3"/>
              </a:cxn>
            </a:cxnLst>
            <a:rect l="l" t="t" r="r" b="b"/>
            <a:pathLst>
              <a:path w="2102852" h="2292626">
                <a:moveTo>
                  <a:pt x="0" y="0"/>
                </a:moveTo>
                <a:lnTo>
                  <a:pt x="2102852" y="0"/>
                </a:lnTo>
                <a:lnTo>
                  <a:pt x="2102852" y="2292626"/>
                </a:lnTo>
                <a:lnTo>
                  <a:pt x="0" y="2292626"/>
                </a:lnTo>
                <a:close/>
              </a:path>
            </a:pathLst>
          </a:custGeom>
          <a:solidFill>
            <a:schemeClr val="bg1">
              <a:lumMod val="95000"/>
              <a:alpha val="50000"/>
            </a:schemeClr>
          </a:solidFill>
          <a:ln>
            <a:noFill/>
          </a:ln>
          <a:effectLst/>
        </p:spPr>
        <p:txBody>
          <a:bodyPr wrap="square">
            <a:noAutofit/>
          </a:bodyPr>
          <a:lstStyle>
            <a:lvl1pPr>
              <a:defRPr lang="en-US" sz="1800" dirty="0"/>
            </a:lvl1pPr>
          </a:lstStyle>
          <a:p>
            <a:pPr lvl="0" algn="ctr"/>
            <a:endParaRPr lang="en-US" dirty="0"/>
          </a:p>
        </p:txBody>
      </p:sp>
      <p:sp>
        <p:nvSpPr>
          <p:cNvPr id="23" name="Picture Placeholder 22">
            <a:extLst>
              <a:ext uri="{FF2B5EF4-FFF2-40B4-BE49-F238E27FC236}">
                <a16:creationId xmlns:a16="http://schemas.microsoft.com/office/drawing/2014/main" id="{B3CF375A-8D80-44E4-B32F-8BF4D83AE914}"/>
              </a:ext>
            </a:extLst>
          </p:cNvPr>
          <p:cNvSpPr>
            <a:spLocks noGrp="1"/>
          </p:cNvSpPr>
          <p:nvPr>
            <p:ph type="pic" sz="quarter" idx="48"/>
          </p:nvPr>
        </p:nvSpPr>
        <p:spPr>
          <a:xfrm>
            <a:off x="7005765" y="3510836"/>
            <a:ext cx="2102852" cy="2117200"/>
          </a:xfrm>
          <a:custGeom>
            <a:avLst/>
            <a:gdLst>
              <a:gd name="connsiteX0" fmla="*/ 0 w 2102852"/>
              <a:gd name="connsiteY0" fmla="*/ 0 h 2292626"/>
              <a:gd name="connsiteX1" fmla="*/ 2102852 w 2102852"/>
              <a:gd name="connsiteY1" fmla="*/ 0 h 2292626"/>
              <a:gd name="connsiteX2" fmla="*/ 2102852 w 2102852"/>
              <a:gd name="connsiteY2" fmla="*/ 2292626 h 2292626"/>
              <a:gd name="connsiteX3" fmla="*/ 0 w 2102852"/>
              <a:gd name="connsiteY3" fmla="*/ 2292626 h 2292626"/>
            </a:gdLst>
            <a:ahLst/>
            <a:cxnLst>
              <a:cxn ang="0">
                <a:pos x="connsiteX0" y="connsiteY0"/>
              </a:cxn>
              <a:cxn ang="0">
                <a:pos x="connsiteX1" y="connsiteY1"/>
              </a:cxn>
              <a:cxn ang="0">
                <a:pos x="connsiteX2" y="connsiteY2"/>
              </a:cxn>
              <a:cxn ang="0">
                <a:pos x="connsiteX3" y="connsiteY3"/>
              </a:cxn>
            </a:cxnLst>
            <a:rect l="l" t="t" r="r" b="b"/>
            <a:pathLst>
              <a:path w="2102852" h="2292626">
                <a:moveTo>
                  <a:pt x="0" y="0"/>
                </a:moveTo>
                <a:lnTo>
                  <a:pt x="2102852" y="0"/>
                </a:lnTo>
                <a:lnTo>
                  <a:pt x="2102852" y="2292626"/>
                </a:lnTo>
                <a:lnTo>
                  <a:pt x="0" y="2292626"/>
                </a:lnTo>
                <a:close/>
              </a:path>
            </a:pathLst>
          </a:custGeom>
          <a:solidFill>
            <a:schemeClr val="bg1">
              <a:lumMod val="95000"/>
              <a:alpha val="50000"/>
            </a:schemeClr>
          </a:solidFill>
          <a:ln>
            <a:noFill/>
          </a:ln>
          <a:effectLst/>
        </p:spPr>
        <p:txBody>
          <a:bodyPr wrap="square">
            <a:noAutofit/>
          </a:bodyPr>
          <a:lstStyle>
            <a:lvl1pPr>
              <a:defRPr lang="en-US" sz="1800" dirty="0"/>
            </a:lvl1pPr>
          </a:lstStyle>
          <a:p>
            <a:pPr lvl="0" algn="ctr"/>
            <a:endParaRPr lang="en-US" dirty="0"/>
          </a:p>
        </p:txBody>
      </p:sp>
    </p:spTree>
    <p:extLst>
      <p:ext uri="{BB962C8B-B14F-4D97-AF65-F5344CB8AC3E}">
        <p14:creationId xmlns:p14="http://schemas.microsoft.com/office/powerpoint/2010/main" val="2078828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1500" fill="hold"/>
                                        <p:tgtEl>
                                          <p:spTgt spid="13"/>
                                        </p:tgtEl>
                                        <p:attrNameLst>
                                          <p:attrName>ppt_x</p:attrName>
                                        </p:attrNameLst>
                                      </p:cBhvr>
                                      <p:tavLst>
                                        <p:tav tm="0">
                                          <p:val>
                                            <p:strVal val="1+#ppt_w/2"/>
                                          </p:val>
                                        </p:tav>
                                        <p:tav tm="100000">
                                          <p:val>
                                            <p:strVal val="#ppt_x"/>
                                          </p:val>
                                        </p:tav>
                                      </p:tavLst>
                                    </p:anim>
                                    <p:anim calcmode="lin" valueType="num">
                                      <p:cBhvr additive="base">
                                        <p:cTn id="8" dur="1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500" fill="hold"/>
                                        <p:tgtEl>
                                          <p:spTgt spid="14"/>
                                        </p:tgtEl>
                                        <p:attrNameLst>
                                          <p:attrName>ppt_x</p:attrName>
                                        </p:attrNameLst>
                                      </p:cBhvr>
                                      <p:tavLst>
                                        <p:tav tm="0">
                                          <p:val>
                                            <p:strVal val="1+#ppt_w/2"/>
                                          </p:val>
                                        </p:tav>
                                        <p:tav tm="100000">
                                          <p:val>
                                            <p:strVal val="#ppt_x"/>
                                          </p:val>
                                        </p:tav>
                                      </p:tavLst>
                                    </p:anim>
                                    <p:anim calcmode="lin" valueType="num">
                                      <p:cBhvr additive="base">
                                        <p:cTn id="12" dur="150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1500" fill="hold"/>
                                        <p:tgtEl>
                                          <p:spTgt spid="15"/>
                                        </p:tgtEl>
                                        <p:attrNameLst>
                                          <p:attrName>ppt_x</p:attrName>
                                        </p:attrNameLst>
                                      </p:cBhvr>
                                      <p:tavLst>
                                        <p:tav tm="0">
                                          <p:val>
                                            <p:strVal val="1+#ppt_w/2"/>
                                          </p:val>
                                        </p:tav>
                                        <p:tav tm="100000">
                                          <p:val>
                                            <p:strVal val="#ppt_x"/>
                                          </p:val>
                                        </p:tav>
                                      </p:tavLst>
                                    </p:anim>
                                    <p:anim calcmode="lin" valueType="num">
                                      <p:cBhvr additive="base">
                                        <p:cTn id="16" dur="1500" fill="hold"/>
                                        <p:tgtEl>
                                          <p:spTgt spid="15"/>
                                        </p:tgtEl>
                                        <p:attrNameLst>
                                          <p:attrName>ppt_y</p:attrName>
                                        </p:attrNameLst>
                                      </p:cBhvr>
                                      <p:tavLst>
                                        <p:tav tm="0">
                                          <p:val>
                                            <p:strVal val="#ppt_y"/>
                                          </p:val>
                                        </p:tav>
                                        <p:tav tm="100000">
                                          <p:val>
                                            <p:strVal val="#ppt_y"/>
                                          </p:val>
                                        </p:tav>
                                      </p:tavLst>
                                    </p:anim>
                                  </p:childTnLst>
                                </p:cTn>
                              </p:par>
                              <p:par>
                                <p:cTn id="17" presetID="2" presetClass="entr" presetSubtype="2" decel="10000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1500" fill="hold"/>
                                        <p:tgtEl>
                                          <p:spTgt spid="23"/>
                                        </p:tgtEl>
                                        <p:attrNameLst>
                                          <p:attrName>ppt_x</p:attrName>
                                        </p:attrNameLst>
                                      </p:cBhvr>
                                      <p:tavLst>
                                        <p:tav tm="0">
                                          <p:val>
                                            <p:strVal val="1+#ppt_w/2"/>
                                          </p:val>
                                        </p:tav>
                                        <p:tav tm="100000">
                                          <p:val>
                                            <p:strVal val="#ppt_x"/>
                                          </p:val>
                                        </p:tav>
                                      </p:tavLst>
                                    </p:anim>
                                    <p:anim calcmode="lin" valueType="num">
                                      <p:cBhvr additive="base">
                                        <p:cTn id="20" dur="1500" fill="hold"/>
                                        <p:tgtEl>
                                          <p:spTgt spid="23"/>
                                        </p:tgtEl>
                                        <p:attrNameLst>
                                          <p:attrName>ppt_y</p:attrName>
                                        </p:attrNameLst>
                                      </p:cBhvr>
                                      <p:tavLst>
                                        <p:tav tm="0">
                                          <p:val>
                                            <p:strVal val="#ppt_y"/>
                                          </p:val>
                                        </p:tav>
                                        <p:tav tm="100000">
                                          <p:val>
                                            <p:strVal val="#ppt_y"/>
                                          </p:val>
                                        </p:tav>
                                      </p:tavLst>
                                    </p:anim>
                                  </p:childTnLst>
                                </p:cTn>
                              </p:par>
                              <p:par>
                                <p:cTn id="21" presetID="2" presetClass="entr" presetSubtype="2" decel="100000" fill="hold" grpId="0" nodeType="withEffect">
                                  <p:stCondLst>
                                    <p:cond delay="0"/>
                                  </p:stCondLst>
                                  <p:childTnLst>
                                    <p:set>
                                      <p:cBhvr>
                                        <p:cTn id="22" dur="1" fill="hold">
                                          <p:stCondLst>
                                            <p:cond delay="0"/>
                                          </p:stCondLst>
                                        </p:cTn>
                                        <p:tgtEl>
                                          <p:spTgt spid="24"/>
                                        </p:tgtEl>
                                        <p:attrNameLst>
                                          <p:attrName>style.visibility</p:attrName>
                                        </p:attrNameLst>
                                      </p:cBhvr>
                                      <p:to>
                                        <p:strVal val="visible"/>
                                      </p:to>
                                    </p:set>
                                    <p:anim calcmode="lin" valueType="num">
                                      <p:cBhvr additive="base">
                                        <p:cTn id="23" dur="1500" fill="hold"/>
                                        <p:tgtEl>
                                          <p:spTgt spid="24"/>
                                        </p:tgtEl>
                                        <p:attrNameLst>
                                          <p:attrName>ppt_x</p:attrName>
                                        </p:attrNameLst>
                                      </p:cBhvr>
                                      <p:tavLst>
                                        <p:tav tm="0">
                                          <p:val>
                                            <p:strVal val="1+#ppt_w/2"/>
                                          </p:val>
                                        </p:tav>
                                        <p:tav tm="100000">
                                          <p:val>
                                            <p:strVal val="#ppt_x"/>
                                          </p:val>
                                        </p:tav>
                                      </p:tavLst>
                                    </p:anim>
                                    <p:anim calcmode="lin" valueType="num">
                                      <p:cBhvr additive="base">
                                        <p:cTn id="24" dur="1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24" grpId="0" animBg="1"/>
      <p:bldP spid="15" grpId="0" animBg="1"/>
      <p:bldP spid="23" grpId="0" animBg="1"/>
    </p:bldLst>
  </p:timing>
  <p:extLst>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39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5643B10-764A-42B4-A85B-2E110BA18C59}"/>
              </a:ext>
            </a:extLst>
          </p:cNvPr>
          <p:cNvSpPr>
            <a:spLocks noGrp="1"/>
          </p:cNvSpPr>
          <p:nvPr>
            <p:ph type="pic" sz="quarter" idx="10" hasCustomPrompt="1"/>
          </p:nvPr>
        </p:nvSpPr>
        <p:spPr>
          <a:xfrm>
            <a:off x="0" y="1030318"/>
            <a:ext cx="6780560" cy="5827682"/>
          </a:xfrm>
          <a:custGeom>
            <a:avLst/>
            <a:gdLst>
              <a:gd name="connsiteX0" fmla="*/ 0 w 10832122"/>
              <a:gd name="connsiteY0" fmla="*/ 0 h 9324291"/>
              <a:gd name="connsiteX1" fmla="*/ 10832122 w 10832122"/>
              <a:gd name="connsiteY1" fmla="*/ 0 h 9324291"/>
              <a:gd name="connsiteX2" fmla="*/ 10832122 w 10832122"/>
              <a:gd name="connsiteY2" fmla="*/ 9324291 h 9324291"/>
              <a:gd name="connsiteX3" fmla="*/ 0 w 10832122"/>
              <a:gd name="connsiteY3" fmla="*/ 9324291 h 9324291"/>
            </a:gdLst>
            <a:ahLst/>
            <a:cxnLst>
              <a:cxn ang="0">
                <a:pos x="connsiteX0" y="connsiteY0"/>
              </a:cxn>
              <a:cxn ang="0">
                <a:pos x="connsiteX1" y="connsiteY1"/>
              </a:cxn>
              <a:cxn ang="0">
                <a:pos x="connsiteX2" y="connsiteY2"/>
              </a:cxn>
              <a:cxn ang="0">
                <a:pos x="connsiteX3" y="connsiteY3"/>
              </a:cxn>
            </a:cxnLst>
            <a:rect l="l" t="t" r="r" b="b"/>
            <a:pathLst>
              <a:path w="10832122" h="9324291">
                <a:moveTo>
                  <a:pt x="0" y="0"/>
                </a:moveTo>
                <a:lnTo>
                  <a:pt x="10832122" y="0"/>
                </a:lnTo>
                <a:lnTo>
                  <a:pt x="10832122" y="9324291"/>
                </a:lnTo>
                <a:lnTo>
                  <a:pt x="0" y="9324291"/>
                </a:lnTo>
                <a:close/>
              </a:path>
            </a:pathLst>
          </a:custGeom>
        </p:spPr>
        <p:txBody>
          <a:bodyPr wrap="square">
            <a:noAutofit/>
          </a:bodyPr>
          <a:lstStyle>
            <a:lvl1pPr marL="0" marR="0" indent="0" algn="l" defTabSz="912971" rtl="0" eaLnBrk="1" fontAlgn="auto" latinLnBrk="0" hangingPunct="1">
              <a:lnSpc>
                <a:spcPct val="90000"/>
              </a:lnSpc>
              <a:spcBef>
                <a:spcPts val="999"/>
              </a:spcBef>
              <a:spcAft>
                <a:spcPts val="0"/>
              </a:spcAft>
              <a:buClrTx/>
              <a:buSzTx/>
              <a:buFont typeface="Arial" panose="020B0604020202020204" pitchFamily="34" charset="0"/>
              <a:buNone/>
              <a:tabLst/>
              <a:defRPr sz="1500">
                <a:solidFill>
                  <a:schemeClr val="bg1">
                    <a:lumMod val="75000"/>
                  </a:schemeClr>
                </a:solidFill>
              </a:defRPr>
            </a:lvl1pPr>
          </a:lstStyle>
          <a:p>
            <a:pPr marL="0" marR="0" lvl="0" indent="0" algn="l" defTabSz="912971" rtl="0" eaLnBrk="1" fontAlgn="auto" latinLnBrk="0" hangingPunct="1">
              <a:lnSpc>
                <a:spcPct val="90000"/>
              </a:lnSpc>
              <a:spcBef>
                <a:spcPts val="999"/>
              </a:spcBef>
              <a:spcAft>
                <a:spcPts val="0"/>
              </a:spcAft>
              <a:buClrTx/>
              <a:buSzTx/>
              <a:buFont typeface="Arial" panose="020B0604020202020204" pitchFamily="34" charset="0"/>
              <a:buNone/>
              <a:tabLst/>
              <a:defRPr/>
            </a:pPr>
            <a:r>
              <a:rPr lang="en-US" dirty="0"/>
              <a:t>Image placeholder</a:t>
            </a:r>
          </a:p>
          <a:p>
            <a:endParaRPr lang="en-US" dirty="0"/>
          </a:p>
        </p:txBody>
      </p:sp>
    </p:spTree>
    <p:extLst>
      <p:ext uri="{BB962C8B-B14F-4D97-AF65-F5344CB8AC3E}">
        <p14:creationId xmlns:p14="http://schemas.microsoft.com/office/powerpoint/2010/main" val="1879254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0-#ppt_w/2"/>
                                          </p:val>
                                        </p:tav>
                                        <p:tav tm="100000">
                                          <p:val>
                                            <p:strVal val="#ppt_x"/>
                                          </p:val>
                                        </p:tav>
                                      </p:tavLst>
                                    </p:anim>
                                    <p:anim calcmode="lin" valueType="num">
                                      <p:cBhvr additive="base">
                                        <p:cTn id="8" dur="7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C5E6A1A3-A68D-4065-8510-FC935BF81EED}"/>
              </a:ext>
            </a:extLst>
          </p:cNvPr>
          <p:cNvSpPr>
            <a:spLocks noGrp="1"/>
          </p:cNvSpPr>
          <p:nvPr>
            <p:ph type="pic" sz="quarter" idx="10"/>
          </p:nvPr>
        </p:nvSpPr>
        <p:spPr>
          <a:xfrm>
            <a:off x="7010400" y="1290162"/>
            <a:ext cx="4153807" cy="4196243"/>
          </a:xfrm>
          <a:prstGeom prst="round2SameRect">
            <a:avLst>
              <a:gd name="adj1" fmla="val 3191"/>
              <a:gd name="adj2" fmla="val 2224"/>
            </a:avLst>
          </a:prstGeom>
        </p:spPr>
      </p:sp>
    </p:spTree>
    <p:extLst>
      <p:ext uri="{BB962C8B-B14F-4D97-AF65-F5344CB8AC3E}">
        <p14:creationId xmlns:p14="http://schemas.microsoft.com/office/powerpoint/2010/main" val="14909233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16ADD71A-95DF-46F9-A94C-C05BAB3B5882}"/>
              </a:ext>
            </a:extLst>
          </p:cNvPr>
          <p:cNvSpPr>
            <a:spLocks noGrp="1"/>
          </p:cNvSpPr>
          <p:nvPr>
            <p:ph type="pic" sz="quarter" idx="14"/>
          </p:nvPr>
        </p:nvSpPr>
        <p:spPr>
          <a:xfrm>
            <a:off x="0" y="1"/>
            <a:ext cx="12192000" cy="3550023"/>
          </a:xfrm>
          <a:custGeom>
            <a:avLst/>
            <a:gdLst>
              <a:gd name="connsiteX0" fmla="*/ 0 w 12192000"/>
              <a:gd name="connsiteY0" fmla="*/ 0 h 3550023"/>
              <a:gd name="connsiteX1" fmla="*/ 12192000 w 12192000"/>
              <a:gd name="connsiteY1" fmla="*/ 0 h 3550023"/>
              <a:gd name="connsiteX2" fmla="*/ 12192000 w 12192000"/>
              <a:gd name="connsiteY2" fmla="*/ 3550023 h 3550023"/>
              <a:gd name="connsiteX3" fmla="*/ 0 w 12192000"/>
              <a:gd name="connsiteY3" fmla="*/ 3550023 h 3550023"/>
            </a:gdLst>
            <a:ahLst/>
            <a:cxnLst>
              <a:cxn ang="0">
                <a:pos x="connsiteX0" y="connsiteY0"/>
              </a:cxn>
              <a:cxn ang="0">
                <a:pos x="connsiteX1" y="connsiteY1"/>
              </a:cxn>
              <a:cxn ang="0">
                <a:pos x="connsiteX2" y="connsiteY2"/>
              </a:cxn>
              <a:cxn ang="0">
                <a:pos x="connsiteX3" y="connsiteY3"/>
              </a:cxn>
            </a:cxnLst>
            <a:rect l="l" t="t" r="r" b="b"/>
            <a:pathLst>
              <a:path w="12192000" h="3550023">
                <a:moveTo>
                  <a:pt x="0" y="0"/>
                </a:moveTo>
                <a:lnTo>
                  <a:pt x="12192000" y="0"/>
                </a:lnTo>
                <a:lnTo>
                  <a:pt x="12192000" y="3550023"/>
                </a:lnTo>
                <a:lnTo>
                  <a:pt x="0" y="3550023"/>
                </a:lnTo>
                <a:close/>
              </a:path>
            </a:pathLst>
          </a:custGeom>
        </p:spPr>
        <p:txBody>
          <a:bodyPr wrap="square">
            <a:noAutofit/>
          </a:bodyPr>
          <a:lstStyle/>
          <a:p>
            <a:endParaRPr lang="en-IN"/>
          </a:p>
        </p:txBody>
      </p:sp>
      <p:sp>
        <p:nvSpPr>
          <p:cNvPr id="14" name="Picture Placeholder 13">
            <a:extLst>
              <a:ext uri="{FF2B5EF4-FFF2-40B4-BE49-F238E27FC236}">
                <a16:creationId xmlns:a16="http://schemas.microsoft.com/office/drawing/2014/main" id="{5DD0DBE1-B5C1-4D26-8EF4-5583DF41358B}"/>
              </a:ext>
            </a:extLst>
          </p:cNvPr>
          <p:cNvSpPr>
            <a:spLocks noGrp="1"/>
          </p:cNvSpPr>
          <p:nvPr>
            <p:ph type="pic" sz="quarter" idx="13"/>
          </p:nvPr>
        </p:nvSpPr>
        <p:spPr>
          <a:xfrm>
            <a:off x="9434285" y="1492625"/>
            <a:ext cx="2206853" cy="3845858"/>
          </a:xfrm>
          <a:custGeom>
            <a:avLst/>
            <a:gdLst>
              <a:gd name="connsiteX0" fmla="*/ 128527 w 2206853"/>
              <a:gd name="connsiteY0" fmla="*/ 0 h 3845858"/>
              <a:gd name="connsiteX1" fmla="*/ 2078326 w 2206853"/>
              <a:gd name="connsiteY1" fmla="*/ 0 h 3845858"/>
              <a:gd name="connsiteX2" fmla="*/ 2206853 w 2206853"/>
              <a:gd name="connsiteY2" fmla="*/ 128527 h 3845858"/>
              <a:gd name="connsiteX3" fmla="*/ 2206853 w 2206853"/>
              <a:gd name="connsiteY3" fmla="*/ 3845858 h 3845858"/>
              <a:gd name="connsiteX4" fmla="*/ 0 w 2206853"/>
              <a:gd name="connsiteY4" fmla="*/ 3845858 h 3845858"/>
              <a:gd name="connsiteX5" fmla="*/ 0 w 2206853"/>
              <a:gd name="connsiteY5" fmla="*/ 128527 h 3845858"/>
              <a:gd name="connsiteX6" fmla="*/ 128527 w 2206853"/>
              <a:gd name="connsiteY6" fmla="*/ 0 h 3845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6853" h="3845858">
                <a:moveTo>
                  <a:pt x="128527" y="0"/>
                </a:moveTo>
                <a:lnTo>
                  <a:pt x="2078326" y="0"/>
                </a:lnTo>
                <a:cubicBezTo>
                  <a:pt x="2149310" y="0"/>
                  <a:pt x="2206853" y="57543"/>
                  <a:pt x="2206853" y="128527"/>
                </a:cubicBezTo>
                <a:lnTo>
                  <a:pt x="2206853" y="3845858"/>
                </a:lnTo>
                <a:lnTo>
                  <a:pt x="0" y="3845858"/>
                </a:lnTo>
                <a:lnTo>
                  <a:pt x="0" y="128527"/>
                </a:lnTo>
                <a:cubicBezTo>
                  <a:pt x="0" y="57543"/>
                  <a:pt x="57543" y="0"/>
                  <a:pt x="128527" y="0"/>
                </a:cubicBezTo>
                <a:close/>
              </a:path>
            </a:pathLst>
          </a:custGeom>
        </p:spPr>
        <p:txBody>
          <a:bodyPr wrap="square">
            <a:noAutofit/>
          </a:bodyPr>
          <a:lstStyle/>
          <a:p>
            <a:endParaRPr lang="en-IN"/>
          </a:p>
        </p:txBody>
      </p:sp>
      <p:sp>
        <p:nvSpPr>
          <p:cNvPr id="11" name="Picture Placeholder 10">
            <a:extLst>
              <a:ext uri="{FF2B5EF4-FFF2-40B4-BE49-F238E27FC236}">
                <a16:creationId xmlns:a16="http://schemas.microsoft.com/office/drawing/2014/main" id="{B61545D0-ADC5-4D80-BBF8-EF4D5CF2B575}"/>
              </a:ext>
            </a:extLst>
          </p:cNvPr>
          <p:cNvSpPr>
            <a:spLocks noGrp="1"/>
          </p:cNvSpPr>
          <p:nvPr>
            <p:ph type="pic" sz="quarter" idx="12"/>
          </p:nvPr>
        </p:nvSpPr>
        <p:spPr>
          <a:xfrm>
            <a:off x="6997140" y="1492625"/>
            <a:ext cx="2210143" cy="3845858"/>
          </a:xfrm>
          <a:custGeom>
            <a:avLst/>
            <a:gdLst>
              <a:gd name="connsiteX0" fmla="*/ 146157 w 2210143"/>
              <a:gd name="connsiteY0" fmla="*/ 0 h 3845858"/>
              <a:gd name="connsiteX1" fmla="*/ 2063986 w 2210143"/>
              <a:gd name="connsiteY1" fmla="*/ 0 h 3845858"/>
              <a:gd name="connsiteX2" fmla="*/ 2210143 w 2210143"/>
              <a:gd name="connsiteY2" fmla="*/ 146157 h 3845858"/>
              <a:gd name="connsiteX3" fmla="*/ 2210143 w 2210143"/>
              <a:gd name="connsiteY3" fmla="*/ 3845858 h 3845858"/>
              <a:gd name="connsiteX4" fmla="*/ 0 w 2210143"/>
              <a:gd name="connsiteY4" fmla="*/ 3845858 h 3845858"/>
              <a:gd name="connsiteX5" fmla="*/ 0 w 2210143"/>
              <a:gd name="connsiteY5" fmla="*/ 146157 h 3845858"/>
              <a:gd name="connsiteX6" fmla="*/ 146157 w 2210143"/>
              <a:gd name="connsiteY6" fmla="*/ 0 h 3845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0143" h="3845858">
                <a:moveTo>
                  <a:pt x="146157" y="0"/>
                </a:moveTo>
                <a:lnTo>
                  <a:pt x="2063986" y="0"/>
                </a:lnTo>
                <a:cubicBezTo>
                  <a:pt x="2144706" y="0"/>
                  <a:pt x="2210143" y="65437"/>
                  <a:pt x="2210143" y="146157"/>
                </a:cubicBezTo>
                <a:lnTo>
                  <a:pt x="2210143" y="3845858"/>
                </a:lnTo>
                <a:lnTo>
                  <a:pt x="0" y="3845858"/>
                </a:lnTo>
                <a:lnTo>
                  <a:pt x="0" y="146157"/>
                </a:lnTo>
                <a:cubicBezTo>
                  <a:pt x="0" y="65437"/>
                  <a:pt x="65437" y="0"/>
                  <a:pt x="146157" y="0"/>
                </a:cubicBezTo>
                <a:close/>
              </a:path>
            </a:pathLst>
          </a:custGeom>
        </p:spPr>
        <p:txBody>
          <a:bodyPr wrap="square">
            <a:noAutofit/>
          </a:bodyPr>
          <a:lstStyle/>
          <a:p>
            <a:endParaRPr lang="en-IN"/>
          </a:p>
        </p:txBody>
      </p:sp>
      <p:sp>
        <p:nvSpPr>
          <p:cNvPr id="8" name="Picture Placeholder 7">
            <a:extLst>
              <a:ext uri="{FF2B5EF4-FFF2-40B4-BE49-F238E27FC236}">
                <a16:creationId xmlns:a16="http://schemas.microsoft.com/office/drawing/2014/main" id="{6AEFC800-1086-4FE9-A400-4263459A202A}"/>
              </a:ext>
            </a:extLst>
          </p:cNvPr>
          <p:cNvSpPr>
            <a:spLocks noGrp="1"/>
          </p:cNvSpPr>
          <p:nvPr>
            <p:ph type="pic" sz="quarter" idx="11"/>
          </p:nvPr>
        </p:nvSpPr>
        <p:spPr>
          <a:xfrm>
            <a:off x="4562854" y="1492625"/>
            <a:ext cx="2206852" cy="3845858"/>
          </a:xfrm>
          <a:custGeom>
            <a:avLst/>
            <a:gdLst>
              <a:gd name="connsiteX0" fmla="*/ 154193 w 2206852"/>
              <a:gd name="connsiteY0" fmla="*/ 0 h 3845858"/>
              <a:gd name="connsiteX1" fmla="*/ 2052659 w 2206852"/>
              <a:gd name="connsiteY1" fmla="*/ 0 h 3845858"/>
              <a:gd name="connsiteX2" fmla="*/ 2206852 w 2206852"/>
              <a:gd name="connsiteY2" fmla="*/ 154193 h 3845858"/>
              <a:gd name="connsiteX3" fmla="*/ 2206852 w 2206852"/>
              <a:gd name="connsiteY3" fmla="*/ 3845858 h 3845858"/>
              <a:gd name="connsiteX4" fmla="*/ 0 w 2206852"/>
              <a:gd name="connsiteY4" fmla="*/ 3845858 h 3845858"/>
              <a:gd name="connsiteX5" fmla="*/ 0 w 2206852"/>
              <a:gd name="connsiteY5" fmla="*/ 154193 h 3845858"/>
              <a:gd name="connsiteX6" fmla="*/ 154193 w 2206852"/>
              <a:gd name="connsiteY6" fmla="*/ 0 h 3845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6852" h="3845858">
                <a:moveTo>
                  <a:pt x="154193" y="0"/>
                </a:moveTo>
                <a:lnTo>
                  <a:pt x="2052659" y="0"/>
                </a:lnTo>
                <a:cubicBezTo>
                  <a:pt x="2137817" y="0"/>
                  <a:pt x="2206852" y="69035"/>
                  <a:pt x="2206852" y="154193"/>
                </a:cubicBezTo>
                <a:lnTo>
                  <a:pt x="2206852" y="3845858"/>
                </a:lnTo>
                <a:lnTo>
                  <a:pt x="0" y="3845858"/>
                </a:lnTo>
                <a:lnTo>
                  <a:pt x="0" y="154193"/>
                </a:lnTo>
                <a:cubicBezTo>
                  <a:pt x="0" y="69035"/>
                  <a:pt x="69035" y="0"/>
                  <a:pt x="154193" y="0"/>
                </a:cubicBezTo>
                <a:close/>
              </a:path>
            </a:pathLst>
          </a:custGeom>
        </p:spPr>
        <p:txBody>
          <a:bodyPr wrap="square">
            <a:noAutofit/>
          </a:bodyPr>
          <a:lstStyle/>
          <a:p>
            <a:endParaRPr lang="en-IN"/>
          </a:p>
        </p:txBody>
      </p:sp>
    </p:spTree>
    <p:extLst>
      <p:ext uri="{BB962C8B-B14F-4D97-AF65-F5344CB8AC3E}">
        <p14:creationId xmlns:p14="http://schemas.microsoft.com/office/powerpoint/2010/main" val="27884398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25214402-02AC-4D92-83A3-9629D91F045B}"/>
              </a:ext>
            </a:extLst>
          </p:cNvPr>
          <p:cNvSpPr>
            <a:spLocks noGrp="1"/>
          </p:cNvSpPr>
          <p:nvPr>
            <p:ph type="pic" sz="quarter" idx="10"/>
          </p:nvPr>
        </p:nvSpPr>
        <p:spPr>
          <a:xfrm>
            <a:off x="1092200" y="1184643"/>
            <a:ext cx="4323446" cy="4407280"/>
          </a:xfrm>
          <a:custGeom>
            <a:avLst/>
            <a:gdLst>
              <a:gd name="connsiteX0" fmla="*/ 158238 w 4323446"/>
              <a:gd name="connsiteY0" fmla="*/ 0 h 4407280"/>
              <a:gd name="connsiteX1" fmla="*/ 4165208 w 4323446"/>
              <a:gd name="connsiteY1" fmla="*/ 0 h 4407280"/>
              <a:gd name="connsiteX2" fmla="*/ 4323446 w 4323446"/>
              <a:gd name="connsiteY2" fmla="*/ 158238 h 4407280"/>
              <a:gd name="connsiteX3" fmla="*/ 4323446 w 4323446"/>
              <a:gd name="connsiteY3" fmla="*/ 4249042 h 4407280"/>
              <a:gd name="connsiteX4" fmla="*/ 4165208 w 4323446"/>
              <a:gd name="connsiteY4" fmla="*/ 4407280 h 4407280"/>
              <a:gd name="connsiteX5" fmla="*/ 158238 w 4323446"/>
              <a:gd name="connsiteY5" fmla="*/ 4407280 h 4407280"/>
              <a:gd name="connsiteX6" fmla="*/ 0 w 4323446"/>
              <a:gd name="connsiteY6" fmla="*/ 4249042 h 4407280"/>
              <a:gd name="connsiteX7" fmla="*/ 0 w 4323446"/>
              <a:gd name="connsiteY7" fmla="*/ 158238 h 4407280"/>
              <a:gd name="connsiteX8" fmla="*/ 158238 w 4323446"/>
              <a:gd name="connsiteY8" fmla="*/ 0 h 440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23446" h="4407280">
                <a:moveTo>
                  <a:pt x="158238" y="0"/>
                </a:moveTo>
                <a:lnTo>
                  <a:pt x="4165208" y="0"/>
                </a:lnTo>
                <a:cubicBezTo>
                  <a:pt x="4252600" y="0"/>
                  <a:pt x="4323446" y="70846"/>
                  <a:pt x="4323446" y="158238"/>
                </a:cubicBezTo>
                <a:lnTo>
                  <a:pt x="4323446" y="4249042"/>
                </a:lnTo>
                <a:cubicBezTo>
                  <a:pt x="4323446" y="4336434"/>
                  <a:pt x="4252600" y="4407280"/>
                  <a:pt x="4165208" y="4407280"/>
                </a:cubicBezTo>
                <a:lnTo>
                  <a:pt x="158238" y="4407280"/>
                </a:lnTo>
                <a:cubicBezTo>
                  <a:pt x="70846" y="4407280"/>
                  <a:pt x="0" y="4336434"/>
                  <a:pt x="0" y="4249042"/>
                </a:cubicBezTo>
                <a:lnTo>
                  <a:pt x="0" y="158238"/>
                </a:lnTo>
                <a:cubicBezTo>
                  <a:pt x="0" y="70846"/>
                  <a:pt x="70846" y="0"/>
                  <a:pt x="158238" y="0"/>
                </a:cubicBezTo>
                <a:close/>
              </a:path>
            </a:pathLst>
          </a:custGeom>
        </p:spPr>
        <p:txBody>
          <a:bodyPr wrap="square">
            <a:noAutofit/>
          </a:bodyPr>
          <a:lstStyle/>
          <a:p>
            <a:endParaRPr lang="en-IN"/>
          </a:p>
        </p:txBody>
      </p:sp>
    </p:spTree>
    <p:extLst>
      <p:ext uri="{BB962C8B-B14F-4D97-AF65-F5344CB8AC3E}">
        <p14:creationId xmlns:p14="http://schemas.microsoft.com/office/powerpoint/2010/main" val="23701013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A0BF280E-5B1B-40B7-95E0-04189B875CCB}"/>
              </a:ext>
            </a:extLst>
          </p:cNvPr>
          <p:cNvSpPr>
            <a:spLocks noGrp="1"/>
          </p:cNvSpPr>
          <p:nvPr>
            <p:ph type="pic" sz="quarter" idx="11"/>
          </p:nvPr>
        </p:nvSpPr>
        <p:spPr>
          <a:xfrm>
            <a:off x="6550515" y="676276"/>
            <a:ext cx="4682429" cy="3704960"/>
          </a:xfrm>
          <a:custGeom>
            <a:avLst/>
            <a:gdLst>
              <a:gd name="connsiteX0" fmla="*/ 135602 w 4682429"/>
              <a:gd name="connsiteY0" fmla="*/ 0 h 3704960"/>
              <a:gd name="connsiteX1" fmla="*/ 4546827 w 4682429"/>
              <a:gd name="connsiteY1" fmla="*/ 0 h 3704960"/>
              <a:gd name="connsiteX2" fmla="*/ 4682429 w 4682429"/>
              <a:gd name="connsiteY2" fmla="*/ 135602 h 3704960"/>
              <a:gd name="connsiteX3" fmla="*/ 4682429 w 4682429"/>
              <a:gd name="connsiteY3" fmla="*/ 3569358 h 3704960"/>
              <a:gd name="connsiteX4" fmla="*/ 4546827 w 4682429"/>
              <a:gd name="connsiteY4" fmla="*/ 3704960 h 3704960"/>
              <a:gd name="connsiteX5" fmla="*/ 135602 w 4682429"/>
              <a:gd name="connsiteY5" fmla="*/ 3704960 h 3704960"/>
              <a:gd name="connsiteX6" fmla="*/ 0 w 4682429"/>
              <a:gd name="connsiteY6" fmla="*/ 3569358 h 3704960"/>
              <a:gd name="connsiteX7" fmla="*/ 0 w 4682429"/>
              <a:gd name="connsiteY7" fmla="*/ 135602 h 3704960"/>
              <a:gd name="connsiteX8" fmla="*/ 135602 w 4682429"/>
              <a:gd name="connsiteY8" fmla="*/ 0 h 3704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82429" h="3704960">
                <a:moveTo>
                  <a:pt x="135602" y="0"/>
                </a:moveTo>
                <a:lnTo>
                  <a:pt x="4546827" y="0"/>
                </a:lnTo>
                <a:cubicBezTo>
                  <a:pt x="4621718" y="0"/>
                  <a:pt x="4682429" y="60711"/>
                  <a:pt x="4682429" y="135602"/>
                </a:cubicBezTo>
                <a:lnTo>
                  <a:pt x="4682429" y="3569358"/>
                </a:lnTo>
                <a:cubicBezTo>
                  <a:pt x="4682429" y="3644249"/>
                  <a:pt x="4621718" y="3704960"/>
                  <a:pt x="4546827" y="3704960"/>
                </a:cubicBezTo>
                <a:lnTo>
                  <a:pt x="135602" y="3704960"/>
                </a:lnTo>
                <a:cubicBezTo>
                  <a:pt x="60711" y="3704960"/>
                  <a:pt x="0" y="3644249"/>
                  <a:pt x="0" y="3569358"/>
                </a:cubicBezTo>
                <a:lnTo>
                  <a:pt x="0" y="135602"/>
                </a:lnTo>
                <a:cubicBezTo>
                  <a:pt x="0" y="60711"/>
                  <a:pt x="60711" y="0"/>
                  <a:pt x="135602" y="0"/>
                </a:cubicBezTo>
                <a:close/>
              </a:path>
            </a:pathLst>
          </a:custGeom>
        </p:spPr>
        <p:txBody>
          <a:bodyPr wrap="square">
            <a:noAutofit/>
          </a:bodyPr>
          <a:lstStyle/>
          <a:p>
            <a:endParaRPr lang="en-IN"/>
          </a:p>
        </p:txBody>
      </p:sp>
    </p:spTree>
    <p:extLst>
      <p:ext uri="{BB962C8B-B14F-4D97-AF65-F5344CB8AC3E}">
        <p14:creationId xmlns:p14="http://schemas.microsoft.com/office/powerpoint/2010/main" val="27956560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2D2D131-83DD-40E3-92D9-208227744C65}"/>
              </a:ext>
            </a:extLst>
          </p:cNvPr>
          <p:cNvSpPr>
            <a:spLocks noGrp="1"/>
          </p:cNvSpPr>
          <p:nvPr>
            <p:ph type="pic" sz="quarter" idx="10"/>
          </p:nvPr>
        </p:nvSpPr>
        <p:spPr>
          <a:xfrm>
            <a:off x="1092200" y="620713"/>
            <a:ext cx="10007600" cy="3633787"/>
          </a:xfrm>
          <a:custGeom>
            <a:avLst/>
            <a:gdLst>
              <a:gd name="connsiteX0" fmla="*/ 138811 w 10007600"/>
              <a:gd name="connsiteY0" fmla="*/ 0 h 3633787"/>
              <a:gd name="connsiteX1" fmla="*/ 9868789 w 10007600"/>
              <a:gd name="connsiteY1" fmla="*/ 0 h 3633787"/>
              <a:gd name="connsiteX2" fmla="*/ 10007600 w 10007600"/>
              <a:gd name="connsiteY2" fmla="*/ 138811 h 3633787"/>
              <a:gd name="connsiteX3" fmla="*/ 10007600 w 10007600"/>
              <a:gd name="connsiteY3" fmla="*/ 3494976 h 3633787"/>
              <a:gd name="connsiteX4" fmla="*/ 9868789 w 10007600"/>
              <a:gd name="connsiteY4" fmla="*/ 3633787 h 3633787"/>
              <a:gd name="connsiteX5" fmla="*/ 138811 w 10007600"/>
              <a:gd name="connsiteY5" fmla="*/ 3633787 h 3633787"/>
              <a:gd name="connsiteX6" fmla="*/ 0 w 10007600"/>
              <a:gd name="connsiteY6" fmla="*/ 3494976 h 3633787"/>
              <a:gd name="connsiteX7" fmla="*/ 0 w 10007600"/>
              <a:gd name="connsiteY7" fmla="*/ 138811 h 3633787"/>
              <a:gd name="connsiteX8" fmla="*/ 138811 w 10007600"/>
              <a:gd name="connsiteY8" fmla="*/ 0 h 3633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7600" h="3633787">
                <a:moveTo>
                  <a:pt x="138811" y="0"/>
                </a:moveTo>
                <a:lnTo>
                  <a:pt x="9868789" y="0"/>
                </a:lnTo>
                <a:cubicBezTo>
                  <a:pt x="9945452" y="0"/>
                  <a:pt x="10007600" y="62148"/>
                  <a:pt x="10007600" y="138811"/>
                </a:cubicBezTo>
                <a:lnTo>
                  <a:pt x="10007600" y="3494976"/>
                </a:lnTo>
                <a:cubicBezTo>
                  <a:pt x="10007600" y="3571639"/>
                  <a:pt x="9945452" y="3633787"/>
                  <a:pt x="9868789" y="3633787"/>
                </a:cubicBezTo>
                <a:lnTo>
                  <a:pt x="138811" y="3633787"/>
                </a:lnTo>
                <a:cubicBezTo>
                  <a:pt x="62148" y="3633787"/>
                  <a:pt x="0" y="3571639"/>
                  <a:pt x="0" y="3494976"/>
                </a:cubicBezTo>
                <a:lnTo>
                  <a:pt x="0" y="138811"/>
                </a:lnTo>
                <a:cubicBezTo>
                  <a:pt x="0" y="62148"/>
                  <a:pt x="62148" y="0"/>
                  <a:pt x="138811" y="0"/>
                </a:cubicBezTo>
                <a:close/>
              </a:path>
            </a:pathLst>
          </a:custGeom>
        </p:spPr>
        <p:txBody>
          <a:bodyPr wrap="square">
            <a:noAutofit/>
          </a:bodyPr>
          <a:lstStyle/>
          <a:p>
            <a:endParaRPr lang="en-IN"/>
          </a:p>
        </p:txBody>
      </p:sp>
    </p:spTree>
    <p:extLst>
      <p:ext uri="{BB962C8B-B14F-4D97-AF65-F5344CB8AC3E}">
        <p14:creationId xmlns:p14="http://schemas.microsoft.com/office/powerpoint/2010/main" val="1130923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3" name="Picture Placeholder 4">
            <a:extLst>
              <a:ext uri="{FF2B5EF4-FFF2-40B4-BE49-F238E27FC236}">
                <a16:creationId xmlns:a16="http://schemas.microsoft.com/office/drawing/2014/main" id="{487BE155-3028-4269-AE20-4E11612C8257}"/>
              </a:ext>
            </a:extLst>
          </p:cNvPr>
          <p:cNvSpPr>
            <a:spLocks noGrp="1"/>
          </p:cNvSpPr>
          <p:nvPr>
            <p:ph type="pic" sz="quarter" idx="10"/>
          </p:nvPr>
        </p:nvSpPr>
        <p:spPr>
          <a:xfrm>
            <a:off x="2388908" y="3388589"/>
            <a:ext cx="1885361" cy="2828041"/>
          </a:xfrm>
          <a:prstGeom prst="roundRect">
            <a:avLst>
              <a:gd name="adj" fmla="val 7573"/>
            </a:avLst>
          </a:prstGeom>
          <a:solidFill>
            <a:schemeClr val="bg1">
              <a:lumMod val="95000"/>
            </a:schemeClr>
          </a:solidFill>
        </p:spPr>
      </p:sp>
      <p:sp>
        <p:nvSpPr>
          <p:cNvPr id="4" name="Picture Placeholder 6">
            <a:extLst>
              <a:ext uri="{FF2B5EF4-FFF2-40B4-BE49-F238E27FC236}">
                <a16:creationId xmlns:a16="http://schemas.microsoft.com/office/drawing/2014/main" id="{EFD367DE-26B7-415C-9881-651986F070EB}"/>
              </a:ext>
            </a:extLst>
          </p:cNvPr>
          <p:cNvSpPr>
            <a:spLocks noGrp="1"/>
          </p:cNvSpPr>
          <p:nvPr>
            <p:ph type="pic" sz="quarter" idx="4294967295"/>
          </p:nvPr>
        </p:nvSpPr>
        <p:spPr>
          <a:xfrm>
            <a:off x="4475505" y="3388589"/>
            <a:ext cx="1885361" cy="2828041"/>
          </a:xfrm>
          <a:prstGeom prst="roundRect">
            <a:avLst>
              <a:gd name="adj" fmla="val 5552"/>
            </a:avLst>
          </a:prstGeom>
          <a:solidFill>
            <a:schemeClr val="bg1">
              <a:lumMod val="95000"/>
            </a:schemeClr>
          </a:solidFill>
        </p:spPr>
      </p:sp>
      <p:sp>
        <p:nvSpPr>
          <p:cNvPr id="5" name="Picture Placeholder 8">
            <a:extLst>
              <a:ext uri="{FF2B5EF4-FFF2-40B4-BE49-F238E27FC236}">
                <a16:creationId xmlns:a16="http://schemas.microsoft.com/office/drawing/2014/main" id="{4AF4618E-DFE2-4EB6-9E4B-5BD23F7C0E2A}"/>
              </a:ext>
            </a:extLst>
          </p:cNvPr>
          <p:cNvSpPr>
            <a:spLocks noGrp="1"/>
          </p:cNvSpPr>
          <p:nvPr>
            <p:ph type="pic" sz="quarter" idx="4294967295"/>
          </p:nvPr>
        </p:nvSpPr>
        <p:spPr>
          <a:xfrm>
            <a:off x="8648700" y="997952"/>
            <a:ext cx="2853146" cy="5214619"/>
          </a:xfrm>
          <a:prstGeom prst="roundRect">
            <a:avLst>
              <a:gd name="adj" fmla="val 4315"/>
            </a:avLst>
          </a:prstGeom>
          <a:solidFill>
            <a:schemeClr val="bg1">
              <a:lumMod val="95000"/>
            </a:schemeClr>
          </a:solidFill>
        </p:spPr>
      </p:sp>
      <p:sp>
        <p:nvSpPr>
          <p:cNvPr id="6" name="Picture Placeholder 10">
            <a:extLst>
              <a:ext uri="{FF2B5EF4-FFF2-40B4-BE49-F238E27FC236}">
                <a16:creationId xmlns:a16="http://schemas.microsoft.com/office/drawing/2014/main" id="{2700DE94-696C-479E-B99E-E17943AB42CD}"/>
              </a:ext>
            </a:extLst>
          </p:cNvPr>
          <p:cNvSpPr>
            <a:spLocks noGrp="1"/>
          </p:cNvSpPr>
          <p:nvPr>
            <p:ph type="pic" sz="quarter" idx="4294967295"/>
          </p:nvPr>
        </p:nvSpPr>
        <p:spPr>
          <a:xfrm>
            <a:off x="6562102" y="3388589"/>
            <a:ext cx="1885361" cy="2828041"/>
          </a:xfrm>
          <a:prstGeom prst="roundRect">
            <a:avLst>
              <a:gd name="adj" fmla="val 8078"/>
            </a:avLst>
          </a:prstGeom>
          <a:solidFill>
            <a:schemeClr val="bg1">
              <a:lumMod val="95000"/>
            </a:schemeClr>
          </a:solidFill>
        </p:spPr>
      </p:sp>
    </p:spTree>
    <p:extLst>
      <p:ext uri="{BB962C8B-B14F-4D97-AF65-F5344CB8AC3E}">
        <p14:creationId xmlns:p14="http://schemas.microsoft.com/office/powerpoint/2010/main" val="280900790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6876967-7789-4315-B8EF-D38C9FEE3D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50B6932-BC0E-4330-AE6B-77EE0655C1C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73AEE45-832E-4521-A74B-9D85E1A11E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B6B81A-8A6E-45A1-9221-659078A916AC}" type="datetimeFigureOut">
              <a:rPr lang="en-IN" smtClean="0"/>
              <a:t>02-04-2025</a:t>
            </a:fld>
            <a:endParaRPr lang="en-IN"/>
          </a:p>
        </p:txBody>
      </p:sp>
      <p:sp>
        <p:nvSpPr>
          <p:cNvPr id="5" name="Footer Placeholder 4">
            <a:extLst>
              <a:ext uri="{FF2B5EF4-FFF2-40B4-BE49-F238E27FC236}">
                <a16:creationId xmlns:a16="http://schemas.microsoft.com/office/drawing/2014/main" id="{7125AE42-5F94-4D81-BDEF-66312C9DCE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1B9315B-2F70-4480-B4FE-7A1CDF48CEF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4D815B-41D5-448C-817A-7D925CFEEE1F}" type="slidenum">
              <a:rPr lang="en-IN" smtClean="0"/>
              <a:t>‹#›</a:t>
            </a:fld>
            <a:endParaRPr lang="en-IN"/>
          </a:p>
        </p:txBody>
      </p:sp>
    </p:spTree>
    <p:extLst>
      <p:ext uri="{BB962C8B-B14F-4D97-AF65-F5344CB8AC3E}">
        <p14:creationId xmlns:p14="http://schemas.microsoft.com/office/powerpoint/2010/main" val="3886820561"/>
      </p:ext>
    </p:extLst>
  </p:cSld>
  <p:clrMap bg1="lt1" tx1="dk1" bg2="lt2" tx2="dk2" accent1="accent1" accent2="accent2" accent3="accent3" accent4="accent4" accent5="accent5" accent6="accent6" hlink="hlink" folHlink="folHlink"/>
  <p:sldLayoutIdLst>
    <p:sldLayoutId id="2147483649" r:id="rId1"/>
    <p:sldLayoutId id="2147483681" r:id="rId2"/>
    <p:sldLayoutId id="2147483682" r:id="rId3"/>
    <p:sldLayoutId id="2147483664" r:id="rId4"/>
    <p:sldLayoutId id="2147483683" r:id="rId5"/>
    <p:sldLayoutId id="2147483650" r:id="rId6"/>
    <p:sldLayoutId id="2147483684" r:id="rId7"/>
    <p:sldLayoutId id="2147483685" r:id="rId8"/>
    <p:sldLayoutId id="2147483686" r:id="rId9"/>
    <p:sldLayoutId id="2147483691" r:id="rId10"/>
    <p:sldLayoutId id="2147483687" r:id="rId11"/>
    <p:sldLayoutId id="2147483688" r:id="rId12"/>
    <p:sldLayoutId id="2147483651" r:id="rId13"/>
    <p:sldLayoutId id="2147483690" r:id="rId14"/>
    <p:sldLayoutId id="2147483689" r:id="rId15"/>
    <p:sldLayoutId id="2147483652" r:id="rId16"/>
    <p:sldLayoutId id="2147483653" r:id="rId17"/>
    <p:sldLayoutId id="2147483654" r:id="rId18"/>
    <p:sldLayoutId id="2147483655" r:id="rId19"/>
    <p:sldLayoutId id="2147483656" r:id="rId20"/>
    <p:sldLayoutId id="2147483657" r:id="rId21"/>
    <p:sldLayoutId id="2147483658" r:id="rId22"/>
    <p:sldLayoutId id="2147483659" r:id="rId23"/>
    <p:sldLayoutId id="2147483661" r:id="rId24"/>
    <p:sldLayoutId id="2147483663" r:id="rId25"/>
    <p:sldLayoutId id="2147483666" r:id="rId26"/>
    <p:sldLayoutId id="2147483669" r:id="rId27"/>
    <p:sldLayoutId id="2147483670" r:id="rId28"/>
    <p:sldLayoutId id="2147483672" r:id="rId29"/>
    <p:sldLayoutId id="2147483675" r:id="rId30"/>
    <p:sldLayoutId id="2147483677" r:id="rId31"/>
    <p:sldLayoutId id="2147483678" r:id="rId3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1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Layout" Target="../slideLayouts/slideLayout15.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8.xml"/><Relationship Id="rId4" Type="http://schemas.openxmlformats.org/officeDocument/2006/relationships/image" Target="../media/image18.jpg"/></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1026" name="Picture 2" descr="17 ideias de Nft | foto de macaco, desenho de macaco, arte macaco">
            <a:extLst>
              <a:ext uri="{FF2B5EF4-FFF2-40B4-BE49-F238E27FC236}">
                <a16:creationId xmlns:a16="http://schemas.microsoft.com/office/drawing/2014/main" id="{3251BAC7-B00C-866A-5F43-D940D696A0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02165" y="2802004"/>
            <a:ext cx="3155351" cy="3155351"/>
          </a:xfrm>
          <a:prstGeom prst="rect">
            <a:avLst/>
          </a:prstGeom>
          <a:noFill/>
          <a:extLst>
            <a:ext uri="{909E8E84-426E-40DD-AFC4-6F175D3DCCD1}">
              <a14:hiddenFill xmlns:a14="http://schemas.microsoft.com/office/drawing/2010/main">
                <a:solidFill>
                  <a:srgbClr val="FFFFFF"/>
                </a:solidFill>
              </a14:hiddenFill>
            </a:ext>
          </a:extLst>
        </p:spPr>
      </p:pic>
      <p:grpSp>
        <p:nvGrpSpPr>
          <p:cNvPr id="83" name="Group 82">
            <a:extLst>
              <a:ext uri="{FF2B5EF4-FFF2-40B4-BE49-F238E27FC236}">
                <a16:creationId xmlns:a16="http://schemas.microsoft.com/office/drawing/2014/main" id="{91D95383-C122-48E2-A0BA-F52B43E26901}"/>
              </a:ext>
            </a:extLst>
          </p:cNvPr>
          <p:cNvGrpSpPr/>
          <p:nvPr/>
        </p:nvGrpSpPr>
        <p:grpSpPr>
          <a:xfrm>
            <a:off x="587430" y="1290638"/>
            <a:ext cx="10334416" cy="3566441"/>
            <a:chOff x="1569918" y="2255792"/>
            <a:chExt cx="9430373" cy="2700520"/>
          </a:xfrm>
        </p:grpSpPr>
        <p:sp>
          <p:nvSpPr>
            <p:cNvPr id="7" name="TextBox 6">
              <a:extLst>
                <a:ext uri="{FF2B5EF4-FFF2-40B4-BE49-F238E27FC236}">
                  <a16:creationId xmlns:a16="http://schemas.microsoft.com/office/drawing/2014/main" id="{FB4E94E6-F763-4C18-90C7-77F7A1446B8A}"/>
                </a:ext>
              </a:extLst>
            </p:cNvPr>
            <p:cNvSpPr txBox="1"/>
            <p:nvPr/>
          </p:nvSpPr>
          <p:spPr>
            <a:xfrm>
              <a:off x="1569918" y="2255792"/>
              <a:ext cx="5111352" cy="1957616"/>
            </a:xfrm>
            <a:prstGeom prst="rect">
              <a:avLst/>
            </a:prstGeom>
            <a:noFill/>
            <a:effectLst/>
          </p:spPr>
          <p:txBody>
            <a:bodyPr wrap="square" rtlCol="0">
              <a:spAutoFit/>
            </a:bodyPr>
            <a:lstStyle/>
            <a:p>
              <a:r>
                <a:rPr lang="en-US" sz="5400" b="1" dirty="0">
                  <a:latin typeface="+mj-lt"/>
                  <a:cs typeface="Sora" pitchFamily="2" charset="0"/>
                </a:rPr>
                <a:t>Authenticate News with Deep Learning</a:t>
              </a:r>
            </a:p>
          </p:txBody>
        </p:sp>
        <p:sp>
          <p:nvSpPr>
            <p:cNvPr id="24" name="TextBox 23">
              <a:extLst>
                <a:ext uri="{FF2B5EF4-FFF2-40B4-BE49-F238E27FC236}">
                  <a16:creationId xmlns:a16="http://schemas.microsoft.com/office/drawing/2014/main" id="{7081B108-1431-4EEA-9D76-051FEAC8BB88}"/>
                </a:ext>
              </a:extLst>
            </p:cNvPr>
            <p:cNvSpPr txBox="1"/>
            <p:nvPr/>
          </p:nvSpPr>
          <p:spPr>
            <a:xfrm>
              <a:off x="1609177" y="4267148"/>
              <a:ext cx="5032834" cy="233050"/>
            </a:xfrm>
            <a:prstGeom prst="rect">
              <a:avLst/>
            </a:prstGeom>
            <a:noFill/>
            <a:effectLst/>
          </p:spPr>
          <p:txBody>
            <a:bodyPr wrap="square" rtlCol="0">
              <a:spAutoFit/>
            </a:bodyPr>
            <a:lstStyle/>
            <a:p>
              <a:r>
                <a:rPr lang="en-US" sz="1400" spc="430" dirty="0">
                  <a:cs typeface="Sora" pitchFamily="2" charset="0"/>
                </a:rPr>
                <a:t>RNN  LSTM  </a:t>
              </a:r>
              <a:r>
                <a:rPr lang="en-US" sz="1400" spc="430" dirty="0" err="1">
                  <a:cs typeface="Sora" pitchFamily="2" charset="0"/>
                </a:rPr>
                <a:t>Tensorflow</a:t>
              </a:r>
              <a:r>
                <a:rPr lang="en-US" sz="1400" spc="430" dirty="0">
                  <a:cs typeface="Sora" pitchFamily="2" charset="0"/>
                </a:rPr>
                <a:t>  </a:t>
              </a:r>
              <a:r>
                <a:rPr lang="en-US" sz="1400" spc="430" dirty="0" err="1">
                  <a:cs typeface="Sora" pitchFamily="2" charset="0"/>
                </a:rPr>
                <a:t>spaCy</a:t>
              </a:r>
              <a:endParaRPr lang="lt-LT" sz="1400" spc="430" dirty="0">
                <a:cs typeface="Sora" pitchFamily="2" charset="0"/>
              </a:endParaRPr>
            </a:p>
          </p:txBody>
        </p:sp>
        <p:sp>
          <p:nvSpPr>
            <p:cNvPr id="9" name="TextBox 8">
              <a:extLst>
                <a:ext uri="{FF2B5EF4-FFF2-40B4-BE49-F238E27FC236}">
                  <a16:creationId xmlns:a16="http://schemas.microsoft.com/office/drawing/2014/main" id="{13DBBB48-F7DE-4026-D99D-C97DDC70CA5C}"/>
                </a:ext>
              </a:extLst>
            </p:cNvPr>
            <p:cNvSpPr txBox="1"/>
            <p:nvPr/>
          </p:nvSpPr>
          <p:spPr>
            <a:xfrm>
              <a:off x="7684701" y="2694061"/>
              <a:ext cx="867759" cy="349574"/>
            </a:xfrm>
            <a:prstGeom prst="rect">
              <a:avLst/>
            </a:prstGeom>
            <a:noFill/>
            <a:effectLst/>
          </p:spPr>
          <p:txBody>
            <a:bodyPr wrap="square" rtlCol="0">
              <a:spAutoFit/>
            </a:bodyPr>
            <a:lstStyle/>
            <a:p>
              <a:r>
                <a:rPr lang="en-US" sz="2400" b="1" dirty="0">
                  <a:solidFill>
                    <a:schemeClr val="accent6">
                      <a:lumMod val="75000"/>
                    </a:schemeClr>
                  </a:solidFill>
                  <a:latin typeface="+mj-lt"/>
                  <a:cs typeface="Sora" pitchFamily="2" charset="0"/>
                </a:rPr>
                <a:t>Real</a:t>
              </a:r>
            </a:p>
          </p:txBody>
        </p:sp>
        <p:sp>
          <p:nvSpPr>
            <p:cNvPr id="10" name="TextBox 9">
              <a:extLst>
                <a:ext uri="{FF2B5EF4-FFF2-40B4-BE49-F238E27FC236}">
                  <a16:creationId xmlns:a16="http://schemas.microsoft.com/office/drawing/2014/main" id="{0D5F2548-1297-7369-664C-466150F7D2DE}"/>
                </a:ext>
              </a:extLst>
            </p:cNvPr>
            <p:cNvSpPr txBox="1"/>
            <p:nvPr/>
          </p:nvSpPr>
          <p:spPr>
            <a:xfrm>
              <a:off x="10132532" y="4606738"/>
              <a:ext cx="867759" cy="349574"/>
            </a:xfrm>
            <a:prstGeom prst="rect">
              <a:avLst/>
            </a:prstGeom>
            <a:noFill/>
            <a:effectLst/>
          </p:spPr>
          <p:txBody>
            <a:bodyPr wrap="square" rtlCol="0">
              <a:spAutoFit/>
            </a:bodyPr>
            <a:lstStyle/>
            <a:p>
              <a:r>
                <a:rPr lang="en-US" sz="2400" b="1" dirty="0">
                  <a:solidFill>
                    <a:srgbClr val="FF0000"/>
                  </a:solidFill>
                  <a:latin typeface="+mj-lt"/>
                  <a:cs typeface="Sora" pitchFamily="2" charset="0"/>
                </a:rPr>
                <a:t>Fake</a:t>
              </a:r>
            </a:p>
          </p:txBody>
        </p:sp>
      </p:grpSp>
      <p:pic>
        <p:nvPicPr>
          <p:cNvPr id="18" name="Picture Placeholder 17" descr="A person wearing a garment&#10;&#10;Description automatically generated with low confidence">
            <a:extLst>
              <a:ext uri="{FF2B5EF4-FFF2-40B4-BE49-F238E27FC236}">
                <a16:creationId xmlns:a16="http://schemas.microsoft.com/office/drawing/2014/main" id="{E1FA362D-A968-4228-B88A-2D89D44648B6}"/>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12869" r="12869"/>
          <a:stretch>
            <a:fillRect/>
          </a:stretch>
        </p:blipFill>
        <p:spPr>
          <a:xfrm>
            <a:off x="8552737" y="570105"/>
            <a:ext cx="3155351" cy="3186699"/>
          </a:xfrm>
        </p:spPr>
      </p:pic>
    </p:spTree>
    <p:extLst>
      <p:ext uri="{BB962C8B-B14F-4D97-AF65-F5344CB8AC3E}">
        <p14:creationId xmlns:p14="http://schemas.microsoft.com/office/powerpoint/2010/main" val="13373751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B2381F6A-6C7C-407E-868F-4832E95EC2B4}"/>
              </a:ext>
            </a:extLst>
          </p:cNvPr>
          <p:cNvSpPr txBox="1"/>
          <p:nvPr/>
        </p:nvSpPr>
        <p:spPr>
          <a:xfrm>
            <a:off x="3737437" y="2027713"/>
            <a:ext cx="3810176" cy="2800767"/>
          </a:xfrm>
          <a:prstGeom prst="rect">
            <a:avLst/>
          </a:prstGeom>
          <a:noFill/>
        </p:spPr>
        <p:txBody>
          <a:bodyPr wrap="square" rtlCol="0">
            <a:spAutoFit/>
          </a:bodyPr>
          <a:lstStyle>
            <a:defPPr>
              <a:defRPr lang="en-US"/>
            </a:defPPr>
            <a:lvl1pPr>
              <a:defRPr sz="4000">
                <a:solidFill>
                  <a:srgbClr val="120F23"/>
                </a:solidFill>
                <a:latin typeface="Archivo SemiBold" pitchFamily="2" charset="0"/>
                <a:cs typeface="Archivo SemiBold" pitchFamily="2" charset="0"/>
              </a:defRPr>
            </a:lvl1pPr>
          </a:lstStyle>
          <a:p>
            <a:r>
              <a:rPr lang="en-US" sz="8800" b="1" dirty="0">
                <a:latin typeface="+mj-lt"/>
              </a:rPr>
              <a:t>Thank</a:t>
            </a:r>
          </a:p>
          <a:p>
            <a:r>
              <a:rPr lang="en-US" sz="8800" b="1" dirty="0">
                <a:latin typeface="+mj-lt"/>
              </a:rPr>
              <a:t> You !</a:t>
            </a:r>
          </a:p>
        </p:txBody>
      </p:sp>
      <p:sp>
        <p:nvSpPr>
          <p:cNvPr id="29" name="TextBox 28">
            <a:extLst>
              <a:ext uri="{FF2B5EF4-FFF2-40B4-BE49-F238E27FC236}">
                <a16:creationId xmlns:a16="http://schemas.microsoft.com/office/drawing/2014/main" id="{95600CCC-DF4A-46AF-948A-3E81B8864BC0}"/>
              </a:ext>
            </a:extLst>
          </p:cNvPr>
          <p:cNvSpPr txBox="1"/>
          <p:nvPr/>
        </p:nvSpPr>
        <p:spPr>
          <a:xfrm>
            <a:off x="890029" y="3138944"/>
            <a:ext cx="1360397" cy="867225"/>
          </a:xfrm>
          <a:prstGeom prst="rect">
            <a:avLst/>
          </a:prstGeom>
          <a:noFill/>
        </p:spPr>
        <p:txBody>
          <a:bodyPr wrap="square" rtlCol="0">
            <a:spAutoFit/>
          </a:bodyPr>
          <a:lstStyle>
            <a:defPPr>
              <a:defRPr lang="en-US"/>
            </a:defPPr>
            <a:lvl1pPr algn="just">
              <a:lnSpc>
                <a:spcPct val="150000"/>
              </a:lnSpc>
              <a:defRPr sz="1400">
                <a:solidFill>
                  <a:srgbClr val="120F23"/>
                </a:solidFill>
                <a:latin typeface="Archivo Light" pitchFamily="2" charset="0"/>
                <a:cs typeface="Archivo Light" pitchFamily="2" charset="0"/>
              </a:defRPr>
            </a:lvl1pPr>
          </a:lstStyle>
          <a:p>
            <a:r>
              <a:rPr lang="en-ID" sz="4000" b="1" dirty="0" err="1">
                <a:latin typeface="FZShuTi" panose="02010601030101010101" pitchFamily="2" charset="-122"/>
                <a:ea typeface="FZShuTi" panose="02010601030101010101" pitchFamily="2" charset="-122"/>
              </a:rPr>
              <a:t>QnA</a:t>
            </a:r>
            <a:endParaRPr lang="en-US" sz="4000" b="1" dirty="0">
              <a:latin typeface="FZShuTi" panose="02010601030101010101" pitchFamily="2" charset="-122"/>
              <a:ea typeface="FZShuTi" panose="02010601030101010101" pitchFamily="2" charset="-122"/>
            </a:endParaRPr>
          </a:p>
        </p:txBody>
      </p:sp>
      <p:pic>
        <p:nvPicPr>
          <p:cNvPr id="22" name="Picture Placeholder 21" descr="A picture containing logo&#10;&#10;Description automatically generated">
            <a:extLst>
              <a:ext uri="{FF2B5EF4-FFF2-40B4-BE49-F238E27FC236}">
                <a16:creationId xmlns:a16="http://schemas.microsoft.com/office/drawing/2014/main" id="{36528F0E-81B1-408B-8F23-8A81A48367EC}"/>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7316" r="17316"/>
          <a:stretch>
            <a:fillRect/>
          </a:stretch>
        </p:blipFill>
        <p:spPr/>
      </p:pic>
      <p:pic>
        <p:nvPicPr>
          <p:cNvPr id="24" name="Picture Placeholder 23" descr="A picture containing text&#10;&#10;Description automatically generated">
            <a:extLst>
              <a:ext uri="{FF2B5EF4-FFF2-40B4-BE49-F238E27FC236}">
                <a16:creationId xmlns:a16="http://schemas.microsoft.com/office/drawing/2014/main" id="{E0229F7E-9766-45D6-A7A1-320F10D3F8EB}"/>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l="17316" r="17316"/>
          <a:stretch>
            <a:fillRect/>
          </a:stretch>
        </p:blipFill>
        <p:spPr/>
      </p:pic>
      <p:pic>
        <p:nvPicPr>
          <p:cNvPr id="20" name="Picture Placeholder 19">
            <a:extLst>
              <a:ext uri="{FF2B5EF4-FFF2-40B4-BE49-F238E27FC236}">
                <a16:creationId xmlns:a16="http://schemas.microsoft.com/office/drawing/2014/main" id="{8A09CD4E-40A6-4274-AAB5-71037B53BC3C}"/>
              </a:ext>
            </a:extLst>
          </p:cNvPr>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l="17276" r="17276"/>
          <a:stretch>
            <a:fillRect/>
          </a:stretch>
        </p:blipFill>
        <p:spPr/>
      </p:pic>
      <p:pic>
        <p:nvPicPr>
          <p:cNvPr id="18" name="Picture Placeholder 17">
            <a:extLst>
              <a:ext uri="{FF2B5EF4-FFF2-40B4-BE49-F238E27FC236}">
                <a16:creationId xmlns:a16="http://schemas.microsoft.com/office/drawing/2014/main" id="{87E47937-9905-48E5-B303-955E9FD2810C}"/>
              </a:ext>
            </a:extLst>
          </p:cNvPr>
          <p:cNvPicPr>
            <a:picLocks noGrp="1" noChangeAspect="1"/>
          </p:cNvPicPr>
          <p:nvPr>
            <p:ph type="pic" sz="quarter" idx="10"/>
          </p:nvPr>
        </p:nvPicPr>
        <p:blipFill>
          <a:blip r:embed="rId5">
            <a:extLst>
              <a:ext uri="{28A0092B-C50C-407E-A947-70E740481C1C}">
                <a14:useLocalDpi xmlns:a14="http://schemas.microsoft.com/office/drawing/2010/main" val="0"/>
              </a:ext>
            </a:extLst>
          </a:blip>
          <a:srcRect l="17295" r="17295"/>
          <a:stretch>
            <a:fillRect/>
          </a:stretch>
        </p:blipFill>
        <p:spPr/>
      </p:pic>
      <p:pic>
        <p:nvPicPr>
          <p:cNvPr id="2" name="Picture 6" descr="I've Simplified the logo so it's much easier to print and reproduce. : r/ dogecoin">
            <a:extLst>
              <a:ext uri="{FF2B5EF4-FFF2-40B4-BE49-F238E27FC236}">
                <a16:creationId xmlns:a16="http://schemas.microsoft.com/office/drawing/2014/main" id="{E3221124-8B3F-C534-A435-462B3FE1D0B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flipH="1">
            <a:off x="181656" y="231243"/>
            <a:ext cx="2880603" cy="2880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1546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86726" y="5676900"/>
            <a:ext cx="3419475" cy="689740"/>
          </a:xfrm>
          <a:prstGeom prst="rect">
            <a:avLst/>
          </a:prstGeom>
        </p:spPr>
      </p:pic>
    </p:spTree>
    <p:extLst>
      <p:ext uri="{BB962C8B-B14F-4D97-AF65-F5344CB8AC3E}">
        <p14:creationId xmlns:p14="http://schemas.microsoft.com/office/powerpoint/2010/main" val="16178769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86B790EE-E3DC-44F3-B801-BA5A09BB393D}"/>
              </a:ext>
            </a:extLst>
          </p:cNvPr>
          <p:cNvSpPr txBox="1">
            <a:spLocks/>
          </p:cNvSpPr>
          <p:nvPr/>
        </p:nvSpPr>
        <p:spPr>
          <a:xfrm>
            <a:off x="960438" y="890815"/>
            <a:ext cx="2572884" cy="5076371"/>
          </a:xfrm>
          <a:prstGeom prst="roundRect">
            <a:avLst>
              <a:gd name="adj" fmla="val 6887"/>
            </a:avLst>
          </a:prstGeom>
          <a:solidFill>
            <a:schemeClr val="accent1"/>
          </a:solidFill>
          <a:effectLst/>
        </p:spPr>
        <p:txBody>
          <a:bodyPr vert="horz" wrap="square" lIns="91440" tIns="45720" rIns="91440" bIns="45720" rtlCol="0">
            <a:noAutofit/>
          </a:bodyPr>
          <a:lstStyle/>
          <a:p>
            <a:endParaRPr lang="en-IN" dirty="0"/>
          </a:p>
        </p:txBody>
      </p:sp>
      <p:sp>
        <p:nvSpPr>
          <p:cNvPr id="4" name="Picture Placeholder 3">
            <a:extLst>
              <a:ext uri="{FF2B5EF4-FFF2-40B4-BE49-F238E27FC236}">
                <a16:creationId xmlns:a16="http://schemas.microsoft.com/office/drawing/2014/main" id="{972CCA40-C9E0-4443-ABF6-1E31615136C8}"/>
              </a:ext>
            </a:extLst>
          </p:cNvPr>
          <p:cNvSpPr txBox="1">
            <a:spLocks/>
          </p:cNvSpPr>
          <p:nvPr/>
        </p:nvSpPr>
        <p:spPr>
          <a:xfrm>
            <a:off x="3785831" y="890816"/>
            <a:ext cx="2572884" cy="2393848"/>
          </a:xfrm>
          <a:prstGeom prst="roundRect">
            <a:avLst>
              <a:gd name="adj" fmla="val 6887"/>
            </a:avLst>
          </a:prstGeom>
          <a:solidFill>
            <a:schemeClr val="accent1"/>
          </a:solidFill>
          <a:effectLst/>
        </p:spPr>
        <p:txBody>
          <a:bodyPr vert="horz" wrap="square" lIns="91440" tIns="45720" rIns="91440" bIns="45720" rtlCol="0">
            <a:noAutofit/>
          </a:bodyPr>
          <a:lstStyle/>
          <a:p>
            <a:endParaRPr lang="en-IN" dirty="0"/>
          </a:p>
        </p:txBody>
      </p:sp>
      <p:sp>
        <p:nvSpPr>
          <p:cNvPr id="7" name="TextBox 6">
            <a:extLst>
              <a:ext uri="{FF2B5EF4-FFF2-40B4-BE49-F238E27FC236}">
                <a16:creationId xmlns:a16="http://schemas.microsoft.com/office/drawing/2014/main" id="{8B01E872-4E7F-4B35-B4D3-F658D33505E9}"/>
              </a:ext>
            </a:extLst>
          </p:cNvPr>
          <p:cNvSpPr txBox="1"/>
          <p:nvPr/>
        </p:nvSpPr>
        <p:spPr>
          <a:xfrm>
            <a:off x="6806489" y="1553789"/>
            <a:ext cx="4699711" cy="1323439"/>
          </a:xfrm>
          <a:prstGeom prst="rect">
            <a:avLst/>
          </a:prstGeom>
          <a:noFill/>
        </p:spPr>
        <p:txBody>
          <a:bodyPr wrap="square" rtlCol="0">
            <a:spAutoFit/>
          </a:bodyPr>
          <a:lstStyle>
            <a:defPPr>
              <a:defRPr lang="en-US"/>
            </a:defPPr>
            <a:lvl1pPr>
              <a:defRPr sz="4000">
                <a:solidFill>
                  <a:srgbClr val="120F23"/>
                </a:solidFill>
                <a:latin typeface="Archivo SemiBold" pitchFamily="2" charset="0"/>
                <a:cs typeface="Archivo SemiBold" pitchFamily="2" charset="0"/>
              </a:defRPr>
            </a:lvl1pPr>
          </a:lstStyle>
          <a:p>
            <a:r>
              <a:rPr lang="en-US" b="1" dirty="0">
                <a:latin typeface="+mj-lt"/>
              </a:rPr>
              <a:t>Era Of Creative Economy Industry</a:t>
            </a:r>
          </a:p>
        </p:txBody>
      </p:sp>
      <p:sp>
        <p:nvSpPr>
          <p:cNvPr id="8" name="TextBox 7">
            <a:extLst>
              <a:ext uri="{FF2B5EF4-FFF2-40B4-BE49-F238E27FC236}">
                <a16:creationId xmlns:a16="http://schemas.microsoft.com/office/drawing/2014/main" id="{9B0C33C6-06EC-472E-A8DE-334AE0F8B0FF}"/>
              </a:ext>
            </a:extLst>
          </p:cNvPr>
          <p:cNvSpPr txBox="1"/>
          <p:nvPr/>
        </p:nvSpPr>
        <p:spPr>
          <a:xfrm>
            <a:off x="6806489" y="1162217"/>
            <a:ext cx="4141771" cy="369332"/>
          </a:xfrm>
          <a:prstGeom prst="rect">
            <a:avLst/>
          </a:prstGeom>
          <a:noFill/>
        </p:spPr>
        <p:txBody>
          <a:bodyPr wrap="square" rtlCol="0">
            <a:spAutoFit/>
          </a:bodyPr>
          <a:lstStyle>
            <a:defPPr>
              <a:defRPr lang="en-US"/>
            </a:defPPr>
            <a:lvl1pPr>
              <a:defRPr sz="1400" spc="100">
                <a:gradFill>
                  <a:gsLst>
                    <a:gs pos="100000">
                      <a:srgbClr val="FFC700"/>
                    </a:gs>
                    <a:gs pos="51000">
                      <a:srgbClr val="9B5D75"/>
                    </a:gs>
                    <a:gs pos="0">
                      <a:srgbClr val="510ECB"/>
                    </a:gs>
                  </a:gsLst>
                  <a:lin ang="2700000" scaled="0"/>
                </a:gradFill>
                <a:latin typeface="Archivo Medium" pitchFamily="2" charset="0"/>
                <a:cs typeface="Archivo Medium" pitchFamily="2" charset="0"/>
              </a:defRPr>
            </a:lvl1pPr>
          </a:lstStyle>
          <a:p>
            <a:pPr marL="0" algn="l" rtl="0" eaLnBrk="1" latinLnBrk="0" hangingPunct="1">
              <a:spcBef>
                <a:spcPts val="0"/>
              </a:spcBef>
              <a:spcAft>
                <a:spcPts val="0"/>
              </a:spcAft>
            </a:pPr>
            <a:r>
              <a:rPr lang="en-US" sz="1800" kern="1200" dirty="0">
                <a:solidFill>
                  <a:schemeClr val="accent5"/>
                </a:solidFill>
                <a:effectLst/>
                <a:latin typeface="+mn-lt"/>
                <a:ea typeface="+mn-ea"/>
                <a:cs typeface="+mn-cs"/>
              </a:rPr>
              <a:t>SUBTITLE TEXT</a:t>
            </a:r>
            <a:endParaRPr lang="en-IN" dirty="0">
              <a:solidFill>
                <a:schemeClr val="accent5"/>
              </a:solidFill>
              <a:effectLst/>
              <a:latin typeface="+mn-lt"/>
            </a:endParaRPr>
          </a:p>
        </p:txBody>
      </p:sp>
      <p:sp>
        <p:nvSpPr>
          <p:cNvPr id="9" name="TextBox 8">
            <a:extLst>
              <a:ext uri="{FF2B5EF4-FFF2-40B4-BE49-F238E27FC236}">
                <a16:creationId xmlns:a16="http://schemas.microsoft.com/office/drawing/2014/main" id="{1DBD012E-7536-4517-9423-FF921731649E}"/>
              </a:ext>
            </a:extLst>
          </p:cNvPr>
          <p:cNvSpPr txBox="1"/>
          <p:nvPr/>
        </p:nvSpPr>
        <p:spPr>
          <a:xfrm>
            <a:off x="6806489" y="4030652"/>
            <a:ext cx="4293311" cy="1677639"/>
          </a:xfrm>
          <a:prstGeom prst="rect">
            <a:avLst/>
          </a:prstGeom>
          <a:noFill/>
        </p:spPr>
        <p:txBody>
          <a:bodyPr wrap="square" rtlCol="0">
            <a:spAutoFit/>
          </a:bodyPr>
          <a:lstStyle>
            <a:defPPr>
              <a:defRPr lang="en-US"/>
            </a:defPPr>
            <a:lvl1pPr algn="just">
              <a:lnSpc>
                <a:spcPct val="150000"/>
              </a:lnSpc>
              <a:defRPr sz="1400">
                <a:solidFill>
                  <a:srgbClr val="120F23"/>
                </a:solidFill>
                <a:latin typeface="Archivo Light" pitchFamily="2" charset="0"/>
                <a:cs typeface="Archivo Light" pitchFamily="2" charset="0"/>
              </a:defRPr>
            </a:lvl1pPr>
          </a:lstStyle>
          <a:p>
            <a:r>
              <a:rPr lang="en-ID" dirty="0">
                <a:latin typeface="+mn-lt"/>
              </a:rPr>
              <a:t>Lorem ipsum dolor sit amet, consectetur adipiscing elit sed do eiusmod tempor incididunt ut labore eta dolore magna aliqua. Adipiscing elit ut aliquam amet luctus fringilla ut morbi tincidunt augue interdum. </a:t>
            </a:r>
            <a:endParaRPr lang="en-US" dirty="0">
              <a:latin typeface="+mn-lt"/>
            </a:endParaRPr>
          </a:p>
        </p:txBody>
      </p:sp>
      <p:sp>
        <p:nvSpPr>
          <p:cNvPr id="10" name="Rectangle: Rounded Corners 9">
            <a:extLst>
              <a:ext uri="{FF2B5EF4-FFF2-40B4-BE49-F238E27FC236}">
                <a16:creationId xmlns:a16="http://schemas.microsoft.com/office/drawing/2014/main" id="{1C3DBB62-60DF-446D-8B74-1DB9638DA015}"/>
              </a:ext>
            </a:extLst>
          </p:cNvPr>
          <p:cNvSpPr/>
          <p:nvPr/>
        </p:nvSpPr>
        <p:spPr>
          <a:xfrm>
            <a:off x="6901740" y="3220534"/>
            <a:ext cx="1303110" cy="466812"/>
          </a:xfrm>
          <a:prstGeom prst="roundRect">
            <a:avLst>
              <a:gd name="adj" fmla="val 17854"/>
            </a:avLst>
          </a:prstGeom>
          <a:noFill/>
          <a:ln>
            <a:solidFill>
              <a:schemeClr val="accent5"/>
            </a:solidFill>
          </a:ln>
          <a:effectLst>
            <a:outerShdw blurRad="228600" dist="114300" dir="2700000" algn="tl"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100" dirty="0">
              <a:solidFill>
                <a:schemeClr val="lt1"/>
              </a:solidFill>
            </a:endParaRPr>
          </a:p>
        </p:txBody>
      </p:sp>
      <p:sp>
        <p:nvSpPr>
          <p:cNvPr id="11" name="TextBox 10">
            <a:extLst>
              <a:ext uri="{FF2B5EF4-FFF2-40B4-BE49-F238E27FC236}">
                <a16:creationId xmlns:a16="http://schemas.microsoft.com/office/drawing/2014/main" id="{312F1F3C-2280-466C-802D-1928EBC8388E}"/>
              </a:ext>
            </a:extLst>
          </p:cNvPr>
          <p:cNvSpPr txBox="1"/>
          <p:nvPr/>
        </p:nvSpPr>
        <p:spPr>
          <a:xfrm>
            <a:off x="7039626" y="3284663"/>
            <a:ext cx="1027336" cy="338554"/>
          </a:xfrm>
          <a:prstGeom prst="rect">
            <a:avLst/>
          </a:prstGeom>
          <a:noFill/>
          <a:ln>
            <a:noFill/>
          </a:ln>
        </p:spPr>
        <p:txBody>
          <a:bodyPr wrap="square" rtlCol="0">
            <a:spAutoFit/>
          </a:bodyPr>
          <a:lstStyle>
            <a:defPPr>
              <a:defRPr lang="en-US"/>
            </a:defPPr>
            <a:lvl1pPr algn="ctr">
              <a:defRPr>
                <a:solidFill>
                  <a:srgbClr val="120F23"/>
                </a:solidFill>
                <a:latin typeface="Archivo SemiBold" pitchFamily="2" charset="0"/>
                <a:cs typeface="Archivo SemiBold" pitchFamily="2" charset="0"/>
              </a:defRPr>
            </a:lvl1pPr>
          </a:lstStyle>
          <a:p>
            <a:r>
              <a:rPr lang="en-US" sz="1600" dirty="0">
                <a:solidFill>
                  <a:schemeClr val="tx1"/>
                </a:solidFill>
                <a:latin typeface="+mj-lt"/>
              </a:rPr>
              <a:t>Create</a:t>
            </a:r>
          </a:p>
        </p:txBody>
      </p:sp>
      <p:sp>
        <p:nvSpPr>
          <p:cNvPr id="12" name="Rectangle: Rounded Corners 11">
            <a:extLst>
              <a:ext uri="{FF2B5EF4-FFF2-40B4-BE49-F238E27FC236}">
                <a16:creationId xmlns:a16="http://schemas.microsoft.com/office/drawing/2014/main" id="{A4190BA3-4EAD-4B61-8C5A-0C1484369C41}"/>
              </a:ext>
            </a:extLst>
          </p:cNvPr>
          <p:cNvSpPr/>
          <p:nvPr/>
        </p:nvSpPr>
        <p:spPr>
          <a:xfrm>
            <a:off x="8279912" y="3220534"/>
            <a:ext cx="1303110" cy="466812"/>
          </a:xfrm>
          <a:prstGeom prst="roundRect">
            <a:avLst>
              <a:gd name="adj" fmla="val 13773"/>
            </a:avLst>
          </a:prstGeom>
          <a:noFill/>
          <a:ln>
            <a:solidFill>
              <a:schemeClr val="accent5"/>
            </a:solidFill>
          </a:ln>
          <a:effectLst>
            <a:outerShdw blurRad="228600" dist="114300" dir="2700000" algn="tl"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100" dirty="0">
              <a:solidFill>
                <a:schemeClr val="lt1"/>
              </a:solidFill>
            </a:endParaRPr>
          </a:p>
        </p:txBody>
      </p:sp>
      <p:sp>
        <p:nvSpPr>
          <p:cNvPr id="13" name="TextBox 12">
            <a:extLst>
              <a:ext uri="{FF2B5EF4-FFF2-40B4-BE49-F238E27FC236}">
                <a16:creationId xmlns:a16="http://schemas.microsoft.com/office/drawing/2014/main" id="{4A1F6AD1-CF13-45A4-A394-8114E38A8377}"/>
              </a:ext>
            </a:extLst>
          </p:cNvPr>
          <p:cNvSpPr txBox="1"/>
          <p:nvPr/>
        </p:nvSpPr>
        <p:spPr>
          <a:xfrm>
            <a:off x="8354974" y="3284663"/>
            <a:ext cx="1152984" cy="338554"/>
          </a:xfrm>
          <a:prstGeom prst="rect">
            <a:avLst/>
          </a:prstGeom>
          <a:noFill/>
          <a:ln>
            <a:noFill/>
          </a:ln>
        </p:spPr>
        <p:txBody>
          <a:bodyPr wrap="square" rtlCol="0">
            <a:spAutoFit/>
          </a:bodyPr>
          <a:lstStyle>
            <a:defPPr>
              <a:defRPr lang="en-US"/>
            </a:defPPr>
            <a:lvl1pPr algn="ctr">
              <a:defRPr>
                <a:solidFill>
                  <a:srgbClr val="120F23"/>
                </a:solidFill>
                <a:latin typeface="Archivo SemiBold" pitchFamily="2" charset="0"/>
                <a:cs typeface="Archivo SemiBold" pitchFamily="2" charset="0"/>
              </a:defRPr>
            </a:lvl1pPr>
          </a:lstStyle>
          <a:p>
            <a:r>
              <a:rPr lang="en-US" sz="1600" dirty="0">
                <a:solidFill>
                  <a:schemeClr val="tx1"/>
                </a:solidFill>
                <a:latin typeface="+mj-lt"/>
              </a:rPr>
              <a:t>Buy</a:t>
            </a:r>
          </a:p>
        </p:txBody>
      </p:sp>
      <p:sp>
        <p:nvSpPr>
          <p:cNvPr id="14" name="Rectangle: Rounded Corners 13">
            <a:extLst>
              <a:ext uri="{FF2B5EF4-FFF2-40B4-BE49-F238E27FC236}">
                <a16:creationId xmlns:a16="http://schemas.microsoft.com/office/drawing/2014/main" id="{8A798495-35DE-43FC-AE5D-96D676AF9817}"/>
              </a:ext>
            </a:extLst>
          </p:cNvPr>
          <p:cNvSpPr/>
          <p:nvPr/>
        </p:nvSpPr>
        <p:spPr>
          <a:xfrm>
            <a:off x="9658084" y="3220534"/>
            <a:ext cx="1303110" cy="466812"/>
          </a:xfrm>
          <a:prstGeom prst="roundRect">
            <a:avLst>
              <a:gd name="adj" fmla="val 12923"/>
            </a:avLst>
          </a:prstGeom>
          <a:noFill/>
          <a:ln>
            <a:solidFill>
              <a:schemeClr val="accent5"/>
            </a:solidFill>
          </a:ln>
          <a:effectLst>
            <a:outerShdw blurRad="228600" dist="114300" dir="2700000" algn="tl"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100" dirty="0">
              <a:solidFill>
                <a:schemeClr val="lt1"/>
              </a:solidFill>
            </a:endParaRPr>
          </a:p>
        </p:txBody>
      </p:sp>
      <p:sp>
        <p:nvSpPr>
          <p:cNvPr id="15" name="TextBox 14">
            <a:extLst>
              <a:ext uri="{FF2B5EF4-FFF2-40B4-BE49-F238E27FC236}">
                <a16:creationId xmlns:a16="http://schemas.microsoft.com/office/drawing/2014/main" id="{DD5F4E02-3645-479D-8C26-7973194A9562}"/>
              </a:ext>
            </a:extLst>
          </p:cNvPr>
          <p:cNvSpPr txBox="1"/>
          <p:nvPr/>
        </p:nvSpPr>
        <p:spPr>
          <a:xfrm>
            <a:off x="9733146" y="3284663"/>
            <a:ext cx="1152984" cy="338554"/>
          </a:xfrm>
          <a:prstGeom prst="rect">
            <a:avLst/>
          </a:prstGeom>
          <a:noFill/>
          <a:ln>
            <a:noFill/>
          </a:ln>
        </p:spPr>
        <p:txBody>
          <a:bodyPr wrap="square" rtlCol="0">
            <a:spAutoFit/>
          </a:bodyPr>
          <a:lstStyle>
            <a:defPPr>
              <a:defRPr lang="en-US"/>
            </a:defPPr>
            <a:lvl1pPr algn="ctr">
              <a:defRPr>
                <a:solidFill>
                  <a:srgbClr val="120F23"/>
                </a:solidFill>
                <a:latin typeface="Archivo SemiBold" pitchFamily="2" charset="0"/>
                <a:cs typeface="Archivo SemiBold" pitchFamily="2" charset="0"/>
              </a:defRPr>
            </a:lvl1pPr>
          </a:lstStyle>
          <a:p>
            <a:r>
              <a:rPr lang="en-US" sz="1600" dirty="0">
                <a:solidFill>
                  <a:schemeClr val="tx1"/>
                </a:solidFill>
                <a:latin typeface="+mj-lt"/>
              </a:rPr>
              <a:t>Sell</a:t>
            </a:r>
          </a:p>
        </p:txBody>
      </p:sp>
      <p:sp>
        <p:nvSpPr>
          <p:cNvPr id="16" name="Picture Placeholder 3">
            <a:extLst>
              <a:ext uri="{FF2B5EF4-FFF2-40B4-BE49-F238E27FC236}">
                <a16:creationId xmlns:a16="http://schemas.microsoft.com/office/drawing/2014/main" id="{C570A292-91D6-45DA-BB79-B48BD74A0D77}"/>
              </a:ext>
            </a:extLst>
          </p:cNvPr>
          <p:cNvSpPr txBox="1">
            <a:spLocks/>
          </p:cNvSpPr>
          <p:nvPr/>
        </p:nvSpPr>
        <p:spPr>
          <a:xfrm>
            <a:off x="3785831" y="3505200"/>
            <a:ext cx="2572884" cy="2461986"/>
          </a:xfrm>
          <a:prstGeom prst="roundRect">
            <a:avLst>
              <a:gd name="adj" fmla="val 6887"/>
            </a:avLst>
          </a:prstGeom>
          <a:solidFill>
            <a:schemeClr val="accent1"/>
          </a:solidFill>
          <a:effectLst/>
        </p:spPr>
        <p:txBody>
          <a:bodyPr vert="horz" wrap="square" lIns="91440" tIns="45720" rIns="91440" bIns="45720" rtlCol="0">
            <a:noAutofit/>
          </a:bodyPr>
          <a:lstStyle/>
          <a:p>
            <a:endParaRPr lang="en-IN" dirty="0"/>
          </a:p>
        </p:txBody>
      </p:sp>
      <p:pic>
        <p:nvPicPr>
          <p:cNvPr id="26" name="Picture Placeholder 25" descr="A cartoon of a person&#10;&#10;Description automatically generated with medium confidence">
            <a:extLst>
              <a:ext uri="{FF2B5EF4-FFF2-40B4-BE49-F238E27FC236}">
                <a16:creationId xmlns:a16="http://schemas.microsoft.com/office/drawing/2014/main" id="{0EBEF484-5DBE-4CFF-A869-197ECF0679F6}"/>
              </a:ext>
            </a:extLst>
          </p:cNvPr>
          <p:cNvPicPr>
            <a:picLocks noGrp="1" noChangeAspect="1"/>
          </p:cNvPicPr>
          <p:nvPr>
            <p:ph type="pic" sz="quarter" idx="12"/>
          </p:nvPr>
        </p:nvPicPr>
        <p:blipFill>
          <a:blip r:embed="rId2">
            <a:extLst>
              <a:ext uri="{28A0092B-C50C-407E-A947-70E740481C1C}">
                <a14:useLocalDpi xmlns:a14="http://schemas.microsoft.com/office/drawing/2010/main" val="0"/>
              </a:ext>
            </a:extLst>
          </a:blip>
          <a:srcRect t="2130" b="2130"/>
          <a:stretch>
            <a:fillRect/>
          </a:stretch>
        </p:blipFill>
        <p:spPr>
          <a:xfrm flipH="1">
            <a:off x="3785831" y="3505200"/>
            <a:ext cx="2572884" cy="2461986"/>
          </a:xfrm>
        </p:spPr>
      </p:pic>
      <p:pic>
        <p:nvPicPr>
          <p:cNvPr id="18" name="Picture Placeholder 17" descr="A picture containing diagram&#10;&#10;Description automatically generated">
            <a:extLst>
              <a:ext uri="{FF2B5EF4-FFF2-40B4-BE49-F238E27FC236}">
                <a16:creationId xmlns:a16="http://schemas.microsoft.com/office/drawing/2014/main" id="{4DE436FF-0FC9-4541-B828-9C3E0DBE3CD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9715" r="9715"/>
          <a:stretch>
            <a:fillRect/>
          </a:stretch>
        </p:blipFill>
        <p:spPr/>
      </p:pic>
      <p:pic>
        <p:nvPicPr>
          <p:cNvPr id="24" name="Picture Placeholder 23" descr="A person wearing a garment&#10;&#10;Description automatically generated with low confidence">
            <a:extLst>
              <a:ext uri="{FF2B5EF4-FFF2-40B4-BE49-F238E27FC236}">
                <a16:creationId xmlns:a16="http://schemas.microsoft.com/office/drawing/2014/main" id="{1F2BF4DA-45FE-4AF2-BEC5-1D69321A2F27}"/>
              </a:ext>
            </a:extLst>
          </p:cNvPr>
          <p:cNvPicPr>
            <a:picLocks noGrp="1" noChangeAspect="1"/>
          </p:cNvPicPr>
          <p:nvPr>
            <p:ph type="pic" sz="quarter" idx="11"/>
          </p:nvPr>
        </p:nvPicPr>
        <p:blipFill rotWithShape="1">
          <a:blip r:embed="rId4">
            <a:extLst>
              <a:ext uri="{28A0092B-C50C-407E-A947-70E740481C1C}">
                <a14:useLocalDpi xmlns:a14="http://schemas.microsoft.com/office/drawing/2010/main" val="0"/>
              </a:ext>
            </a:extLst>
          </a:blip>
          <a:srcRect l="33138" t="22" r="28846" b="-22"/>
          <a:stretch/>
        </p:blipFill>
        <p:spPr>
          <a:xfrm>
            <a:off x="960438" y="890816"/>
            <a:ext cx="2572884" cy="5076371"/>
          </a:xfrm>
        </p:spPr>
      </p:pic>
    </p:spTree>
    <p:extLst>
      <p:ext uri="{BB962C8B-B14F-4D97-AF65-F5344CB8AC3E}">
        <p14:creationId xmlns:p14="http://schemas.microsoft.com/office/powerpoint/2010/main" val="7303475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9" name="Picture Placeholder 3">
            <a:extLst>
              <a:ext uri="{FF2B5EF4-FFF2-40B4-BE49-F238E27FC236}">
                <a16:creationId xmlns:a16="http://schemas.microsoft.com/office/drawing/2014/main" id="{8FFB90BB-9C80-4A39-9E54-98C5E78C36AA}"/>
              </a:ext>
            </a:extLst>
          </p:cNvPr>
          <p:cNvSpPr txBox="1">
            <a:spLocks/>
          </p:cNvSpPr>
          <p:nvPr/>
        </p:nvSpPr>
        <p:spPr>
          <a:xfrm>
            <a:off x="7101861" y="638629"/>
            <a:ext cx="3997939" cy="3037294"/>
          </a:xfrm>
          <a:prstGeom prst="roundRect">
            <a:avLst>
              <a:gd name="adj" fmla="val 6887"/>
            </a:avLst>
          </a:prstGeom>
          <a:solidFill>
            <a:schemeClr val="accent1"/>
          </a:solidFill>
          <a:effectLst/>
        </p:spPr>
        <p:txBody>
          <a:bodyPr vert="horz" wrap="square" lIns="91440" tIns="45720" rIns="91440" bIns="45720" rtlCol="0">
            <a:noAutofit/>
          </a:bodyPr>
          <a:lstStyle/>
          <a:p>
            <a:endParaRPr lang="en-IN" dirty="0"/>
          </a:p>
        </p:txBody>
      </p:sp>
      <p:sp>
        <p:nvSpPr>
          <p:cNvPr id="33" name="Oval 32">
            <a:extLst>
              <a:ext uri="{FF2B5EF4-FFF2-40B4-BE49-F238E27FC236}">
                <a16:creationId xmlns:a16="http://schemas.microsoft.com/office/drawing/2014/main" id="{0E805085-7962-458C-872B-74ECC90D0346}"/>
              </a:ext>
            </a:extLst>
          </p:cNvPr>
          <p:cNvSpPr/>
          <p:nvPr/>
        </p:nvSpPr>
        <p:spPr>
          <a:xfrm>
            <a:off x="7386600" y="5403801"/>
            <a:ext cx="815572" cy="815570"/>
          </a:xfrm>
          <a:prstGeom prst="ellipse">
            <a:avLst/>
          </a:prstGeom>
          <a:solidFill>
            <a:schemeClr val="accent1"/>
          </a:solidFill>
          <a:ln>
            <a:noFill/>
          </a:ln>
          <a:effectLst>
            <a:outerShdw blurRad="228600" dist="114300" dir="2700000" algn="tl"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a:solidFill>
                <a:schemeClr val="lt1"/>
              </a:solidFill>
            </a:endParaRPr>
          </a:p>
        </p:txBody>
      </p:sp>
      <p:sp>
        <p:nvSpPr>
          <p:cNvPr id="2" name="TextBox 1">
            <a:extLst>
              <a:ext uri="{FF2B5EF4-FFF2-40B4-BE49-F238E27FC236}">
                <a16:creationId xmlns:a16="http://schemas.microsoft.com/office/drawing/2014/main" id="{01D74758-3422-488F-93BB-0B8340382F53}"/>
              </a:ext>
            </a:extLst>
          </p:cNvPr>
          <p:cNvSpPr txBox="1"/>
          <p:nvPr/>
        </p:nvSpPr>
        <p:spPr>
          <a:xfrm>
            <a:off x="7335773" y="4024994"/>
            <a:ext cx="3764027" cy="1200329"/>
          </a:xfrm>
          <a:prstGeom prst="rect">
            <a:avLst/>
          </a:prstGeom>
          <a:noFill/>
        </p:spPr>
        <p:txBody>
          <a:bodyPr wrap="square" rtlCol="0">
            <a:spAutoFit/>
          </a:bodyPr>
          <a:lstStyle>
            <a:defPPr>
              <a:defRPr lang="en-US"/>
            </a:defPPr>
            <a:lvl1pPr>
              <a:defRPr sz="4000">
                <a:solidFill>
                  <a:srgbClr val="120F23"/>
                </a:solidFill>
                <a:latin typeface="Archivo SemiBold" pitchFamily="2" charset="0"/>
                <a:cs typeface="Archivo SemiBold" pitchFamily="2" charset="0"/>
              </a:defRPr>
            </a:lvl1pPr>
          </a:lstStyle>
          <a:p>
            <a:r>
              <a:rPr lang="en-US" sz="3600" b="1" dirty="0">
                <a:latin typeface="+mj-lt"/>
              </a:rPr>
              <a:t>Experimental – Gutter Cat Gang</a:t>
            </a:r>
            <a:endParaRPr lang="en-ID" sz="3600" b="1" dirty="0">
              <a:latin typeface="+mj-lt"/>
            </a:endParaRPr>
          </a:p>
        </p:txBody>
      </p:sp>
      <p:sp>
        <p:nvSpPr>
          <p:cNvPr id="17" name="TextBox 16">
            <a:extLst>
              <a:ext uri="{FF2B5EF4-FFF2-40B4-BE49-F238E27FC236}">
                <a16:creationId xmlns:a16="http://schemas.microsoft.com/office/drawing/2014/main" id="{8FBFF710-DDFB-46F3-AD27-4E76FBED7920}"/>
              </a:ext>
            </a:extLst>
          </p:cNvPr>
          <p:cNvSpPr txBox="1"/>
          <p:nvPr/>
        </p:nvSpPr>
        <p:spPr>
          <a:xfrm>
            <a:off x="8345423" y="5472050"/>
            <a:ext cx="2346453" cy="307777"/>
          </a:xfrm>
          <a:prstGeom prst="rect">
            <a:avLst/>
          </a:prstGeom>
          <a:noFill/>
        </p:spPr>
        <p:txBody>
          <a:bodyPr wrap="square" rtlCol="0">
            <a:spAutoFit/>
          </a:bodyPr>
          <a:lstStyle>
            <a:defPPr>
              <a:defRPr lang="en-US"/>
            </a:defPPr>
            <a:lvl1pPr>
              <a:defRPr sz="4000">
                <a:solidFill>
                  <a:srgbClr val="120F23"/>
                </a:solidFill>
                <a:latin typeface="Archivo SemiBold" pitchFamily="2" charset="0"/>
                <a:cs typeface="Archivo SemiBold" pitchFamily="2" charset="0"/>
              </a:defRPr>
            </a:lvl1pPr>
          </a:lstStyle>
          <a:p>
            <a:r>
              <a:rPr lang="en-US" sz="1400" dirty="0">
                <a:latin typeface="+mj-lt"/>
                <a:cs typeface="Archivo" pitchFamily="2" charset="0"/>
              </a:rPr>
              <a:t>Artist</a:t>
            </a:r>
            <a:endParaRPr lang="en-ID" sz="1400" dirty="0">
              <a:latin typeface="+mj-lt"/>
              <a:cs typeface="Archivo" pitchFamily="2" charset="0"/>
            </a:endParaRPr>
          </a:p>
        </p:txBody>
      </p:sp>
      <p:sp>
        <p:nvSpPr>
          <p:cNvPr id="18" name="TextBox 17">
            <a:extLst>
              <a:ext uri="{FF2B5EF4-FFF2-40B4-BE49-F238E27FC236}">
                <a16:creationId xmlns:a16="http://schemas.microsoft.com/office/drawing/2014/main" id="{CE0F92C7-F490-44DE-9400-4CC1C3BE3CDC}"/>
              </a:ext>
            </a:extLst>
          </p:cNvPr>
          <p:cNvSpPr txBox="1"/>
          <p:nvPr/>
        </p:nvSpPr>
        <p:spPr>
          <a:xfrm>
            <a:off x="8345423" y="5728788"/>
            <a:ext cx="2346453" cy="400110"/>
          </a:xfrm>
          <a:prstGeom prst="rect">
            <a:avLst/>
          </a:prstGeom>
          <a:noFill/>
        </p:spPr>
        <p:txBody>
          <a:bodyPr wrap="square" rtlCol="0">
            <a:spAutoFit/>
          </a:bodyPr>
          <a:lstStyle>
            <a:defPPr>
              <a:defRPr lang="en-US"/>
            </a:defPPr>
            <a:lvl1pPr>
              <a:defRPr sz="4000">
                <a:solidFill>
                  <a:srgbClr val="120F23"/>
                </a:solidFill>
                <a:latin typeface="Archivo SemiBold" pitchFamily="2" charset="0"/>
                <a:cs typeface="Archivo SemiBold" pitchFamily="2" charset="0"/>
              </a:defRPr>
            </a:lvl1pPr>
          </a:lstStyle>
          <a:p>
            <a:r>
              <a:rPr lang="en-US" sz="2000" dirty="0">
                <a:latin typeface="+mj-lt"/>
              </a:rPr>
              <a:t>John Doe </a:t>
            </a:r>
            <a:endParaRPr lang="en-ID" sz="2000" dirty="0">
              <a:latin typeface="+mj-lt"/>
            </a:endParaRPr>
          </a:p>
        </p:txBody>
      </p:sp>
      <p:pic>
        <p:nvPicPr>
          <p:cNvPr id="5" name="Picture Placeholder 4" descr="A picture containing icon&#10;&#10;Description automatically generated">
            <a:extLst>
              <a:ext uri="{FF2B5EF4-FFF2-40B4-BE49-F238E27FC236}">
                <a16:creationId xmlns:a16="http://schemas.microsoft.com/office/drawing/2014/main" id="{E20E11B6-4BDD-4104-958D-8CF6947C417A}"/>
              </a:ext>
            </a:extLst>
          </p:cNvPr>
          <p:cNvPicPr>
            <a:picLocks noGrp="1" noChangeAspect="1"/>
          </p:cNvPicPr>
          <p:nvPr>
            <p:ph type="pic" sz="quarter" idx="17"/>
          </p:nvPr>
        </p:nvPicPr>
        <p:blipFill>
          <a:blip r:embed="rId2">
            <a:extLst>
              <a:ext uri="{28A0092B-C50C-407E-A947-70E740481C1C}">
                <a14:useLocalDpi xmlns:a14="http://schemas.microsoft.com/office/drawing/2010/main" val="0"/>
              </a:ext>
            </a:extLst>
          </a:blip>
          <a:srcRect/>
          <a:stretch>
            <a:fillRect/>
          </a:stretch>
        </p:blipFill>
        <p:spPr/>
      </p:pic>
      <p:pic>
        <p:nvPicPr>
          <p:cNvPr id="25" name="Picture Placeholder 24" descr="A picture containing text, different, toy, colorful&#10;&#10;Description automatically generated">
            <a:extLst>
              <a:ext uri="{FF2B5EF4-FFF2-40B4-BE49-F238E27FC236}">
                <a16:creationId xmlns:a16="http://schemas.microsoft.com/office/drawing/2014/main" id="{B3F2735C-65EA-4454-A3ED-B11F023D60BA}"/>
              </a:ext>
            </a:extLst>
          </p:cNvPr>
          <p:cNvPicPr>
            <a:picLocks noGrp="1" noChangeAspect="1"/>
          </p:cNvPicPr>
          <p:nvPr>
            <p:ph type="pic" sz="quarter" idx="16"/>
          </p:nvPr>
        </p:nvPicPr>
        <p:blipFill rotWithShape="1">
          <a:blip r:embed="rId3">
            <a:extLst>
              <a:ext uri="{28A0092B-C50C-407E-A947-70E740481C1C}">
                <a14:useLocalDpi xmlns:a14="http://schemas.microsoft.com/office/drawing/2010/main" val="0"/>
              </a:ext>
            </a:extLst>
          </a:blip>
          <a:srcRect l="2428" t="3381" r="33867" b="11677"/>
          <a:stretch/>
        </p:blipFill>
        <p:spPr>
          <a:xfrm>
            <a:off x="905329" y="638629"/>
            <a:ext cx="5580742" cy="5580742"/>
          </a:xfrm>
        </p:spPr>
      </p:pic>
      <p:pic>
        <p:nvPicPr>
          <p:cNvPr id="35" name="Picture Placeholder 34" descr="Calendar&#10;&#10;Description automatically generated with medium confidence">
            <a:extLst>
              <a:ext uri="{FF2B5EF4-FFF2-40B4-BE49-F238E27FC236}">
                <a16:creationId xmlns:a16="http://schemas.microsoft.com/office/drawing/2014/main" id="{E0FB4567-BDDA-439D-9C2A-7A4DE7152253}"/>
              </a:ext>
            </a:extLst>
          </p:cNvPr>
          <p:cNvPicPr>
            <a:picLocks noGrp="1" noChangeAspect="1"/>
          </p:cNvPicPr>
          <p:nvPr>
            <p:ph type="pic" sz="quarter" idx="18"/>
          </p:nvPr>
        </p:nvPicPr>
        <p:blipFill>
          <a:blip r:embed="rId4">
            <a:extLst>
              <a:ext uri="{28A0092B-C50C-407E-A947-70E740481C1C}">
                <a14:useLocalDpi xmlns:a14="http://schemas.microsoft.com/office/drawing/2010/main" val="0"/>
              </a:ext>
            </a:extLst>
          </a:blip>
          <a:srcRect l="666" r="666"/>
          <a:stretch>
            <a:fillRect/>
          </a:stretch>
        </p:blipFill>
        <p:spPr/>
      </p:pic>
    </p:spTree>
    <p:extLst>
      <p:ext uri="{BB962C8B-B14F-4D97-AF65-F5344CB8AC3E}">
        <p14:creationId xmlns:p14="http://schemas.microsoft.com/office/powerpoint/2010/main" val="20791960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A2618044-BD03-4130-9001-5A159B1ED3FA}"/>
              </a:ext>
            </a:extLst>
          </p:cNvPr>
          <p:cNvSpPr/>
          <p:nvPr/>
        </p:nvSpPr>
        <p:spPr>
          <a:xfrm>
            <a:off x="1039948" y="670560"/>
            <a:ext cx="10112104" cy="3953691"/>
          </a:xfrm>
          <a:prstGeom prst="roundRect">
            <a:avLst>
              <a:gd name="adj" fmla="val 336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1" name="Rectangle: Rounded Corners 20">
            <a:extLst>
              <a:ext uri="{FF2B5EF4-FFF2-40B4-BE49-F238E27FC236}">
                <a16:creationId xmlns:a16="http://schemas.microsoft.com/office/drawing/2014/main" id="{C9556A42-D05D-490B-8C14-3D2CE5669DA2}"/>
              </a:ext>
            </a:extLst>
          </p:cNvPr>
          <p:cNvSpPr/>
          <p:nvPr/>
        </p:nvSpPr>
        <p:spPr>
          <a:xfrm>
            <a:off x="1012009" y="3527160"/>
            <a:ext cx="10167983" cy="2683260"/>
          </a:xfrm>
          <a:prstGeom prst="roundRect">
            <a:avLst>
              <a:gd name="adj" fmla="val 3660"/>
            </a:avLst>
          </a:prstGeom>
          <a:solidFill>
            <a:schemeClr val="bg1"/>
          </a:solidFill>
          <a:ln>
            <a:noFill/>
          </a:ln>
          <a:effectLst>
            <a:outerShdw blurRad="228600" dist="114300" dir="2700000" algn="tl" rotWithShape="0">
              <a:srgbClr val="120F23">
                <a:alpha val="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dirty="0"/>
          </a:p>
        </p:txBody>
      </p:sp>
      <p:grpSp>
        <p:nvGrpSpPr>
          <p:cNvPr id="7" name="Group 6">
            <a:extLst>
              <a:ext uri="{FF2B5EF4-FFF2-40B4-BE49-F238E27FC236}">
                <a16:creationId xmlns:a16="http://schemas.microsoft.com/office/drawing/2014/main" id="{DDC4B2CD-2DF9-4D0A-8492-293FBF06CA1B}"/>
              </a:ext>
            </a:extLst>
          </p:cNvPr>
          <p:cNvGrpSpPr/>
          <p:nvPr/>
        </p:nvGrpSpPr>
        <p:grpSpPr>
          <a:xfrm>
            <a:off x="1770222" y="3883255"/>
            <a:ext cx="8651555" cy="1894750"/>
            <a:chOff x="1770222" y="3694020"/>
            <a:chExt cx="8651555" cy="1894750"/>
          </a:xfrm>
        </p:grpSpPr>
        <p:sp>
          <p:nvSpPr>
            <p:cNvPr id="3" name="TextBox 2">
              <a:extLst>
                <a:ext uri="{FF2B5EF4-FFF2-40B4-BE49-F238E27FC236}">
                  <a16:creationId xmlns:a16="http://schemas.microsoft.com/office/drawing/2014/main" id="{B77BD48A-7836-45EA-A1B0-2B3ED0BD20B0}"/>
                </a:ext>
              </a:extLst>
            </p:cNvPr>
            <p:cNvSpPr txBox="1"/>
            <p:nvPr/>
          </p:nvSpPr>
          <p:spPr>
            <a:xfrm>
              <a:off x="3474719" y="3694020"/>
              <a:ext cx="5242562" cy="369332"/>
            </a:xfrm>
            <a:prstGeom prst="rect">
              <a:avLst/>
            </a:prstGeom>
            <a:noFill/>
          </p:spPr>
          <p:txBody>
            <a:bodyPr wrap="square" rtlCol="0">
              <a:spAutoFit/>
            </a:bodyPr>
            <a:lstStyle>
              <a:defPPr>
                <a:defRPr lang="en-US"/>
              </a:defPPr>
              <a:lvl1pPr>
                <a:defRPr sz="1400" spc="100">
                  <a:gradFill>
                    <a:gsLst>
                      <a:gs pos="100000">
                        <a:srgbClr val="FFC700"/>
                      </a:gs>
                      <a:gs pos="51000">
                        <a:srgbClr val="9B5D75"/>
                      </a:gs>
                      <a:gs pos="0">
                        <a:srgbClr val="510ECB"/>
                      </a:gs>
                    </a:gsLst>
                    <a:lin ang="2700000" scaled="0"/>
                  </a:gradFill>
                  <a:latin typeface="Archivo Medium" pitchFamily="2" charset="0"/>
                  <a:cs typeface="Archivo Medium" pitchFamily="2" charset="0"/>
                </a:defRPr>
              </a:lvl1pPr>
            </a:lstStyle>
            <a:p>
              <a:pPr algn="ctr"/>
              <a:r>
                <a:rPr lang="en-US" sz="1800" b="1" dirty="0">
                  <a:solidFill>
                    <a:schemeClr val="accent2"/>
                  </a:solidFill>
                  <a:latin typeface="+mn-lt"/>
                </a:rPr>
                <a:t>INTRODUCTION</a:t>
              </a:r>
            </a:p>
          </p:txBody>
        </p:sp>
        <p:sp>
          <p:nvSpPr>
            <p:cNvPr id="6" name="TextBox 5">
              <a:extLst>
                <a:ext uri="{FF2B5EF4-FFF2-40B4-BE49-F238E27FC236}">
                  <a16:creationId xmlns:a16="http://schemas.microsoft.com/office/drawing/2014/main" id="{FCF27F79-D839-453C-A51D-323782AC5ECA}"/>
                </a:ext>
              </a:extLst>
            </p:cNvPr>
            <p:cNvSpPr txBox="1"/>
            <p:nvPr/>
          </p:nvSpPr>
          <p:spPr>
            <a:xfrm>
              <a:off x="1770222" y="4063352"/>
              <a:ext cx="8651555" cy="1525418"/>
            </a:xfrm>
            <a:prstGeom prst="rect">
              <a:avLst/>
            </a:prstGeom>
            <a:noFill/>
          </p:spPr>
          <p:txBody>
            <a:bodyPr wrap="square" rtlCol="0">
              <a:spAutoFit/>
            </a:bodyPr>
            <a:lstStyle>
              <a:defPPr>
                <a:defRPr lang="en-US"/>
              </a:defPPr>
              <a:lvl1pPr algn="just">
                <a:lnSpc>
                  <a:spcPct val="150000"/>
                </a:lnSpc>
                <a:defRPr sz="1400">
                  <a:solidFill>
                    <a:srgbClr val="120F23"/>
                  </a:solidFill>
                  <a:latin typeface="Archivo Light" pitchFamily="2" charset="0"/>
                  <a:cs typeface="Archivo Light" pitchFamily="2" charset="0"/>
                </a:defRPr>
              </a:lvl1pPr>
            </a:lstStyle>
            <a:p>
              <a:r>
                <a:rPr lang="en-US" sz="1600" dirty="0">
                  <a:latin typeface="Times New Roman" panose="02020603050405020304" pitchFamily="18" charset="0"/>
                  <a:cs typeface="Times New Roman" panose="02020603050405020304" pitchFamily="18" charset="0"/>
                </a:rPr>
                <a:t>Our journey started by understanding the problem: how do we distinguish between real and fake news? To tackle this, we needed a dataset containing examples of both types of articles. We combined two datasets: one labeled as "fake" and another labeled as "real." These datasets included text data, such as article titles and content, which served as the foundation for training our model.</a:t>
              </a:r>
            </a:p>
          </p:txBody>
        </p:sp>
      </p:grpSp>
      <p:sp>
        <p:nvSpPr>
          <p:cNvPr id="11" name="Picture Placeholder 10">
            <a:extLst>
              <a:ext uri="{FF2B5EF4-FFF2-40B4-BE49-F238E27FC236}">
                <a16:creationId xmlns:a16="http://schemas.microsoft.com/office/drawing/2014/main" id="{8B83A7D0-FC75-EC09-CC14-FD4EF1EA2E60}"/>
              </a:ext>
            </a:extLst>
          </p:cNvPr>
          <p:cNvSpPr>
            <a:spLocks noGrp="1"/>
          </p:cNvSpPr>
          <p:nvPr>
            <p:ph type="pic" sz="quarter" idx="10"/>
          </p:nvPr>
        </p:nvSpPr>
        <p:spPr>
          <a:xfrm>
            <a:off x="1039948" y="670561"/>
            <a:ext cx="10112104" cy="2908753"/>
          </a:xfrm>
        </p:spPr>
      </p:sp>
      <p:pic>
        <p:nvPicPr>
          <p:cNvPr id="2052" name="Picture 4" descr="An Open Letter to Jignesh Mevani and Arnab Goswami: Sincerely, Madhu Trehan">
            <a:extLst>
              <a:ext uri="{FF2B5EF4-FFF2-40B4-BE49-F238E27FC236}">
                <a16:creationId xmlns:a16="http://schemas.microsoft.com/office/drawing/2014/main" id="{549155B2-3225-1F31-B265-33501BFA26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5978" y="618405"/>
            <a:ext cx="10140044" cy="29087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93989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55" name="Rectangle: Rounded Corners 54">
            <a:extLst>
              <a:ext uri="{FF2B5EF4-FFF2-40B4-BE49-F238E27FC236}">
                <a16:creationId xmlns:a16="http://schemas.microsoft.com/office/drawing/2014/main" id="{3A16F898-3305-48C4-BEAF-7062B4341E15}"/>
              </a:ext>
            </a:extLst>
          </p:cNvPr>
          <p:cNvSpPr/>
          <p:nvPr/>
        </p:nvSpPr>
        <p:spPr>
          <a:xfrm>
            <a:off x="882308" y="1056484"/>
            <a:ext cx="4503267" cy="4745033"/>
          </a:xfrm>
          <a:prstGeom prst="roundRect">
            <a:avLst>
              <a:gd name="adj" fmla="val 3660"/>
            </a:avLst>
          </a:prstGeom>
          <a:solidFill>
            <a:schemeClr val="bg1"/>
          </a:solidFill>
          <a:ln>
            <a:noFill/>
          </a:ln>
          <a:effectLst>
            <a:outerShdw blurRad="228600" dist="114300" dir="2700000" algn="tl" rotWithShape="0">
              <a:srgbClr val="120F23">
                <a:alpha val="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dirty="0"/>
          </a:p>
        </p:txBody>
      </p:sp>
      <p:pic>
        <p:nvPicPr>
          <p:cNvPr id="6" name="Picture Placeholder 5" descr="A picture containing outdoor, clouds&#10;&#10;Description automatically generated">
            <a:extLst>
              <a:ext uri="{FF2B5EF4-FFF2-40B4-BE49-F238E27FC236}">
                <a16:creationId xmlns:a16="http://schemas.microsoft.com/office/drawing/2014/main" id="{4CA765E6-73EA-4229-96FC-377E08F0BE96}"/>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8396" b="8396"/>
          <a:stretch>
            <a:fillRect/>
          </a:stretch>
        </p:blipFill>
        <p:spPr/>
      </p:pic>
      <p:sp>
        <p:nvSpPr>
          <p:cNvPr id="20" name="Rectangle: Rounded Corners 19">
            <a:extLst>
              <a:ext uri="{FF2B5EF4-FFF2-40B4-BE49-F238E27FC236}">
                <a16:creationId xmlns:a16="http://schemas.microsoft.com/office/drawing/2014/main" id="{997BE388-D6DB-4932-9F82-44CD7A7CE8B6}"/>
              </a:ext>
            </a:extLst>
          </p:cNvPr>
          <p:cNvSpPr/>
          <p:nvPr/>
        </p:nvSpPr>
        <p:spPr>
          <a:xfrm>
            <a:off x="1035240" y="1245955"/>
            <a:ext cx="4197403" cy="4366092"/>
          </a:xfrm>
          <a:prstGeom prst="roundRect">
            <a:avLst>
              <a:gd name="adj" fmla="val 3465"/>
            </a:avLst>
          </a:prstGeom>
          <a:gradFill flip="none" rotWithShape="1">
            <a:gsLst>
              <a:gs pos="0">
                <a:schemeClr val="accent5">
                  <a:lumMod val="26000"/>
                </a:schemeClr>
              </a:gs>
              <a:gs pos="51000">
                <a:schemeClr val="accent5">
                  <a:alpha val="0"/>
                </a:schemeClr>
              </a:gs>
            </a:gsLst>
            <a:lin ang="16200000" scaled="1"/>
            <a:tileRect/>
          </a:gradFill>
          <a:ln>
            <a:noFill/>
          </a:ln>
          <a:effectLst>
            <a:outerShdw blurRad="228600" dist="114300" dir="2700000" algn="tl" rotWithShape="0">
              <a:srgbClr val="120F23">
                <a:alpha val="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dirty="0"/>
          </a:p>
        </p:txBody>
      </p:sp>
      <p:grpSp>
        <p:nvGrpSpPr>
          <p:cNvPr id="4" name="Group 3">
            <a:extLst>
              <a:ext uri="{FF2B5EF4-FFF2-40B4-BE49-F238E27FC236}">
                <a16:creationId xmlns:a16="http://schemas.microsoft.com/office/drawing/2014/main" id="{509F78BE-FC49-472B-8E67-0E2B1D71F73A}"/>
              </a:ext>
            </a:extLst>
          </p:cNvPr>
          <p:cNvGrpSpPr/>
          <p:nvPr/>
        </p:nvGrpSpPr>
        <p:grpSpPr>
          <a:xfrm>
            <a:off x="6096000" y="2476500"/>
            <a:ext cx="5033871" cy="1905000"/>
            <a:chOff x="5286810" y="2476500"/>
            <a:chExt cx="5033871" cy="1905000"/>
          </a:xfrm>
        </p:grpSpPr>
        <p:sp>
          <p:nvSpPr>
            <p:cNvPr id="38" name="Rectangle: Rounded Corners 37">
              <a:extLst>
                <a:ext uri="{FF2B5EF4-FFF2-40B4-BE49-F238E27FC236}">
                  <a16:creationId xmlns:a16="http://schemas.microsoft.com/office/drawing/2014/main" id="{099A5A92-81D9-4A58-A76F-EC96CD254755}"/>
                </a:ext>
              </a:extLst>
            </p:cNvPr>
            <p:cNvSpPr/>
            <p:nvPr/>
          </p:nvSpPr>
          <p:spPr>
            <a:xfrm>
              <a:off x="5286810" y="2476500"/>
              <a:ext cx="5033871" cy="1905000"/>
            </a:xfrm>
            <a:prstGeom prst="roundRect">
              <a:avLst>
                <a:gd name="adj" fmla="val 13186"/>
              </a:avLst>
            </a:prstGeom>
            <a:noFill/>
            <a:ln w="6350">
              <a:solidFill>
                <a:schemeClr val="tx1">
                  <a:lumMod val="65000"/>
                  <a:lumOff val="35000"/>
                </a:schemeClr>
              </a:solidFill>
            </a:ln>
            <a:effectLst>
              <a:outerShdw blurRad="1079500" dist="1143000" dir="2700000" sx="80000" sy="8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400" dirty="0">
                <a:solidFill>
                  <a:schemeClr val="tx1">
                    <a:lumMod val="95000"/>
                    <a:lumOff val="5000"/>
                  </a:schemeClr>
                </a:solidFill>
              </a:endParaRPr>
            </a:p>
          </p:txBody>
        </p:sp>
        <p:grpSp>
          <p:nvGrpSpPr>
            <p:cNvPr id="44" name="Group 43">
              <a:extLst>
                <a:ext uri="{FF2B5EF4-FFF2-40B4-BE49-F238E27FC236}">
                  <a16:creationId xmlns:a16="http://schemas.microsoft.com/office/drawing/2014/main" id="{9626A771-CD71-4B95-A944-654D5D5AD3F7}"/>
                </a:ext>
              </a:extLst>
            </p:cNvPr>
            <p:cNvGrpSpPr/>
            <p:nvPr/>
          </p:nvGrpSpPr>
          <p:grpSpPr>
            <a:xfrm>
              <a:off x="5701544" y="2942776"/>
              <a:ext cx="4414006" cy="829924"/>
              <a:chOff x="5701544" y="2942776"/>
              <a:chExt cx="4414006" cy="829924"/>
            </a:xfrm>
          </p:grpSpPr>
          <p:sp useBgFill="1">
            <p:nvSpPr>
              <p:cNvPr id="40" name="Oval 39">
                <a:extLst>
                  <a:ext uri="{FF2B5EF4-FFF2-40B4-BE49-F238E27FC236}">
                    <a16:creationId xmlns:a16="http://schemas.microsoft.com/office/drawing/2014/main" id="{B73CA839-B30B-4E89-B5E7-8EB2E5D13D9A}"/>
                  </a:ext>
                </a:extLst>
              </p:cNvPr>
              <p:cNvSpPr/>
              <p:nvPr/>
            </p:nvSpPr>
            <p:spPr>
              <a:xfrm>
                <a:off x="5701544" y="3085301"/>
                <a:ext cx="687399" cy="687399"/>
              </a:xfrm>
              <a:prstGeom prst="ellipse">
                <a:avLst/>
              </a:prstGeom>
              <a:ln w="6350">
                <a:solidFill>
                  <a:schemeClr val="tx1">
                    <a:lumMod val="65000"/>
                    <a:lumOff val="35000"/>
                  </a:schemeClr>
                </a:solidFill>
              </a:ln>
              <a:effectLst>
                <a:outerShdw blurRad="508000" dist="444500" dir="2700000" sx="80000" sy="8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02</a:t>
                </a:r>
              </a:p>
            </p:txBody>
          </p:sp>
          <p:grpSp>
            <p:nvGrpSpPr>
              <p:cNvPr id="43" name="Group 42">
                <a:extLst>
                  <a:ext uri="{FF2B5EF4-FFF2-40B4-BE49-F238E27FC236}">
                    <a16:creationId xmlns:a16="http://schemas.microsoft.com/office/drawing/2014/main" id="{4997D24D-A767-4AE7-B2DC-C6879251C435}"/>
                  </a:ext>
                </a:extLst>
              </p:cNvPr>
              <p:cNvGrpSpPr/>
              <p:nvPr/>
            </p:nvGrpSpPr>
            <p:grpSpPr>
              <a:xfrm>
                <a:off x="6462172" y="2942776"/>
                <a:ext cx="3653378" cy="811312"/>
                <a:chOff x="6462172" y="2900655"/>
                <a:chExt cx="3653378" cy="811312"/>
              </a:xfrm>
            </p:grpSpPr>
            <p:sp>
              <p:nvSpPr>
                <p:cNvPr id="41" name="TextBox 40">
                  <a:extLst>
                    <a:ext uri="{FF2B5EF4-FFF2-40B4-BE49-F238E27FC236}">
                      <a16:creationId xmlns:a16="http://schemas.microsoft.com/office/drawing/2014/main" id="{BAE6D541-23DE-44AE-AC92-81066F4F86A4}"/>
                    </a:ext>
                  </a:extLst>
                </p:cNvPr>
                <p:cNvSpPr txBox="1"/>
                <p:nvPr/>
              </p:nvSpPr>
              <p:spPr>
                <a:xfrm>
                  <a:off x="6667303" y="3396496"/>
                  <a:ext cx="3448247" cy="315471"/>
                </a:xfrm>
                <a:prstGeom prst="rect">
                  <a:avLst/>
                </a:prstGeom>
                <a:noFill/>
              </p:spPr>
              <p:txBody>
                <a:bodyPr wrap="square" rtlCol="0">
                  <a:spAutoFit/>
                </a:bodyPr>
                <a:lstStyle/>
                <a:p>
                  <a:pPr>
                    <a:lnSpc>
                      <a:spcPct val="130000"/>
                    </a:lnSpc>
                  </a:pPr>
                  <a:endParaRPr lang="en-US" sz="1200" dirty="0">
                    <a:ea typeface="Roboto" panose="02000000000000000000" pitchFamily="2" charset="0"/>
                    <a:cs typeface="Space Grotesk" pitchFamily="2" charset="0"/>
                  </a:endParaRPr>
                </a:p>
              </p:txBody>
            </p:sp>
            <p:sp>
              <p:nvSpPr>
                <p:cNvPr id="42" name="TextBox 41">
                  <a:extLst>
                    <a:ext uri="{FF2B5EF4-FFF2-40B4-BE49-F238E27FC236}">
                      <a16:creationId xmlns:a16="http://schemas.microsoft.com/office/drawing/2014/main" id="{798ADEC6-A90B-4829-BB32-E7B37BA446A2}"/>
                    </a:ext>
                  </a:extLst>
                </p:cNvPr>
                <p:cNvSpPr txBox="1"/>
                <p:nvPr/>
              </p:nvSpPr>
              <p:spPr>
                <a:xfrm>
                  <a:off x="6462172" y="2900655"/>
                  <a:ext cx="3467298" cy="811312"/>
                </a:xfrm>
                <a:prstGeom prst="rect">
                  <a:avLst/>
                </a:prstGeom>
                <a:noFill/>
              </p:spPr>
              <p:txBody>
                <a:bodyPr wrap="square" rtlCol="0">
                  <a:spAutoFit/>
                </a:bodyPr>
                <a:lstStyle/>
                <a:p>
                  <a:pPr>
                    <a:lnSpc>
                      <a:spcPct val="130000"/>
                    </a:lnSpc>
                  </a:pPr>
                  <a:r>
                    <a:rPr lang="en-US" sz="4000" b="1" dirty="0">
                      <a:latin typeface="+mj-lt"/>
                      <a:ea typeface="Roboto" panose="02000000000000000000" pitchFamily="2" charset="0"/>
                      <a:cs typeface="Space Grotesk" pitchFamily="2" charset="0"/>
                    </a:rPr>
                    <a:t>WORKFLOW</a:t>
                  </a:r>
                </a:p>
              </p:txBody>
            </p:sp>
          </p:grpSp>
        </p:grpSp>
      </p:grpSp>
      <p:sp>
        <p:nvSpPr>
          <p:cNvPr id="22" name="TextBox 21">
            <a:extLst>
              <a:ext uri="{FF2B5EF4-FFF2-40B4-BE49-F238E27FC236}">
                <a16:creationId xmlns:a16="http://schemas.microsoft.com/office/drawing/2014/main" id="{7D154A07-D567-4BC1-A985-469389742E60}"/>
              </a:ext>
            </a:extLst>
          </p:cNvPr>
          <p:cNvSpPr txBox="1"/>
          <p:nvPr/>
        </p:nvSpPr>
        <p:spPr>
          <a:xfrm>
            <a:off x="1340412" y="3927372"/>
            <a:ext cx="3698314" cy="1323439"/>
          </a:xfrm>
          <a:prstGeom prst="rect">
            <a:avLst/>
          </a:prstGeom>
          <a:noFill/>
        </p:spPr>
        <p:txBody>
          <a:bodyPr wrap="square" rtlCol="0">
            <a:spAutoFit/>
          </a:bodyPr>
          <a:lstStyle/>
          <a:p>
            <a:r>
              <a:rPr lang="en-US" sz="4000" b="1" dirty="0">
                <a:solidFill>
                  <a:schemeClr val="bg1"/>
                </a:solidFill>
                <a:latin typeface="+mj-lt"/>
                <a:cs typeface="Archivo SemiBold" pitchFamily="2" charset="0"/>
              </a:rPr>
              <a:t>Our </a:t>
            </a:r>
          </a:p>
          <a:p>
            <a:r>
              <a:rPr lang="en-US" sz="4000" b="1" dirty="0">
                <a:solidFill>
                  <a:schemeClr val="bg1"/>
                </a:solidFill>
                <a:latin typeface="+mj-lt"/>
                <a:cs typeface="Archivo SemiBold" pitchFamily="2" charset="0"/>
              </a:rPr>
              <a:t>Services</a:t>
            </a:r>
          </a:p>
        </p:txBody>
      </p:sp>
    </p:spTree>
    <p:extLst>
      <p:ext uri="{BB962C8B-B14F-4D97-AF65-F5344CB8AC3E}">
        <p14:creationId xmlns:p14="http://schemas.microsoft.com/office/powerpoint/2010/main" val="3059248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5A105383-54EE-4C91-9E0C-12BBA665828B}"/>
              </a:ext>
            </a:extLst>
          </p:cNvPr>
          <p:cNvGrpSpPr/>
          <p:nvPr/>
        </p:nvGrpSpPr>
        <p:grpSpPr>
          <a:xfrm>
            <a:off x="4481542" y="657225"/>
            <a:ext cx="3136539" cy="2660981"/>
            <a:chOff x="4481542" y="657225"/>
            <a:chExt cx="3136539" cy="2660981"/>
          </a:xfrm>
        </p:grpSpPr>
        <p:grpSp>
          <p:nvGrpSpPr>
            <p:cNvPr id="4" name="Group 3">
              <a:extLst>
                <a:ext uri="{FF2B5EF4-FFF2-40B4-BE49-F238E27FC236}">
                  <a16:creationId xmlns:a16="http://schemas.microsoft.com/office/drawing/2014/main" id="{F29C653D-F7F7-4A0B-A020-16A2BED25919}"/>
                </a:ext>
              </a:extLst>
            </p:cNvPr>
            <p:cNvGrpSpPr/>
            <p:nvPr/>
          </p:nvGrpSpPr>
          <p:grpSpPr>
            <a:xfrm>
              <a:off x="4481542" y="657225"/>
              <a:ext cx="3136539" cy="2660981"/>
              <a:chOff x="4598119" y="657225"/>
              <a:chExt cx="2994026" cy="2660981"/>
            </a:xfrm>
          </p:grpSpPr>
          <p:sp>
            <p:nvSpPr>
              <p:cNvPr id="54" name="Rectangle: Rounded Corners 53">
                <a:extLst>
                  <a:ext uri="{FF2B5EF4-FFF2-40B4-BE49-F238E27FC236}">
                    <a16:creationId xmlns:a16="http://schemas.microsoft.com/office/drawing/2014/main" id="{647E00BF-8D2E-4C9D-98D7-82BCB737C843}"/>
                  </a:ext>
                </a:extLst>
              </p:cNvPr>
              <p:cNvSpPr/>
              <p:nvPr/>
            </p:nvSpPr>
            <p:spPr>
              <a:xfrm>
                <a:off x="4598119" y="657225"/>
                <a:ext cx="2994026" cy="2660981"/>
              </a:xfrm>
              <a:prstGeom prst="roundRect">
                <a:avLst>
                  <a:gd name="adj" fmla="val 1318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85000"/>
                      <a:lumOff val="15000"/>
                    </a:schemeClr>
                  </a:solidFill>
                </a:endParaRPr>
              </a:p>
            </p:txBody>
          </p:sp>
          <p:sp>
            <p:nvSpPr>
              <p:cNvPr id="56" name="Oval 55">
                <a:extLst>
                  <a:ext uri="{FF2B5EF4-FFF2-40B4-BE49-F238E27FC236}">
                    <a16:creationId xmlns:a16="http://schemas.microsoft.com/office/drawing/2014/main" id="{CBAA24C5-D971-4505-82C4-0630CE3FE2B8}"/>
                  </a:ext>
                </a:extLst>
              </p:cNvPr>
              <p:cNvSpPr/>
              <p:nvPr/>
            </p:nvSpPr>
            <p:spPr>
              <a:xfrm>
                <a:off x="4790005" y="851839"/>
                <a:ext cx="546392" cy="571500"/>
              </a:xfrm>
              <a:prstGeom prst="ellipse">
                <a:avLst/>
              </a:prstGeom>
              <a:solidFill>
                <a:schemeClr val="accent2"/>
              </a:solidFill>
              <a:ln w="6350">
                <a:solidFill>
                  <a:schemeClr val="bg1">
                    <a:lumMod val="85000"/>
                  </a:schemeClr>
                </a:solidFill>
              </a:ln>
              <a:effectLst>
                <a:outerShdw blurRad="266700" dist="292100" dir="2700000" sx="80000" sy="8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tx1">
                      <a:lumMod val="85000"/>
                      <a:lumOff val="15000"/>
                    </a:schemeClr>
                  </a:solidFill>
                </a:endParaRPr>
              </a:p>
            </p:txBody>
          </p:sp>
          <p:sp>
            <p:nvSpPr>
              <p:cNvPr id="79" name="TextBox 78">
                <a:extLst>
                  <a:ext uri="{FF2B5EF4-FFF2-40B4-BE49-F238E27FC236}">
                    <a16:creationId xmlns:a16="http://schemas.microsoft.com/office/drawing/2014/main" id="{A14205D3-2ED4-4670-ADE0-BC6C4B1F4430}"/>
                  </a:ext>
                </a:extLst>
              </p:cNvPr>
              <p:cNvSpPr txBox="1"/>
              <p:nvPr/>
            </p:nvSpPr>
            <p:spPr>
              <a:xfrm>
                <a:off x="5441193" y="856174"/>
                <a:ext cx="2118947" cy="338554"/>
              </a:xfrm>
              <a:prstGeom prst="rect">
                <a:avLst/>
              </a:prstGeom>
              <a:noFill/>
            </p:spPr>
            <p:txBody>
              <a:bodyPr wrap="square" rtlCol="0">
                <a:spAutoFit/>
              </a:bodyPr>
              <a:lstStyle/>
              <a:p>
                <a:r>
                  <a:rPr lang="en-IN" sz="1600" dirty="0"/>
                  <a:t>ML Model</a:t>
                </a:r>
                <a:endParaRPr lang="en-US" sz="1600" b="1" dirty="0">
                  <a:solidFill>
                    <a:schemeClr val="tx1">
                      <a:lumMod val="85000"/>
                      <a:lumOff val="15000"/>
                    </a:schemeClr>
                  </a:solidFill>
                  <a:latin typeface="+mj-lt"/>
                  <a:cs typeface="Space Grotesk" pitchFamily="2" charset="0"/>
                </a:endParaRPr>
              </a:p>
            </p:txBody>
          </p:sp>
        </p:grpSp>
        <p:sp>
          <p:nvSpPr>
            <p:cNvPr id="57" name="Freeform 82">
              <a:extLst>
                <a:ext uri="{FF2B5EF4-FFF2-40B4-BE49-F238E27FC236}">
                  <a16:creationId xmlns:a16="http://schemas.microsoft.com/office/drawing/2014/main" id="{330F081F-DF03-44F1-ABD9-300CBB9FB7F2}"/>
                </a:ext>
              </a:extLst>
            </p:cNvPr>
            <p:cNvSpPr>
              <a:spLocks noChangeArrowheads="1"/>
            </p:cNvSpPr>
            <p:nvPr/>
          </p:nvSpPr>
          <p:spPr bwMode="auto">
            <a:xfrm>
              <a:off x="4858928" y="1033444"/>
              <a:ext cx="219668" cy="208290"/>
            </a:xfrm>
            <a:custGeom>
              <a:avLst/>
              <a:gdLst>
                <a:gd name="T0" fmla="*/ 757 w 1108"/>
                <a:gd name="T1" fmla="*/ 612 h 1050"/>
                <a:gd name="T2" fmla="*/ 844 w 1108"/>
                <a:gd name="T3" fmla="*/ 525 h 1050"/>
                <a:gd name="T4" fmla="*/ 757 w 1108"/>
                <a:gd name="T5" fmla="*/ 437 h 1050"/>
                <a:gd name="T6" fmla="*/ 669 w 1108"/>
                <a:gd name="T7" fmla="*/ 525 h 1050"/>
                <a:gd name="T8" fmla="*/ 757 w 1108"/>
                <a:gd name="T9" fmla="*/ 612 h 1050"/>
                <a:gd name="T10" fmla="*/ 525 w 1108"/>
                <a:gd name="T11" fmla="*/ 757 h 1050"/>
                <a:gd name="T12" fmla="*/ 525 w 1108"/>
                <a:gd name="T13" fmla="*/ 293 h 1050"/>
                <a:gd name="T14" fmla="*/ 1107 w 1108"/>
                <a:gd name="T15" fmla="*/ 293 h 1050"/>
                <a:gd name="T16" fmla="*/ 1107 w 1108"/>
                <a:gd name="T17" fmla="*/ 757 h 1050"/>
                <a:gd name="T18" fmla="*/ 525 w 1108"/>
                <a:gd name="T19" fmla="*/ 757 h 1050"/>
                <a:gd name="T20" fmla="*/ 1049 w 1108"/>
                <a:gd name="T21" fmla="*/ 932 h 1050"/>
                <a:gd name="T22" fmla="*/ 932 w 1108"/>
                <a:gd name="T23" fmla="*/ 1049 h 1050"/>
                <a:gd name="T24" fmla="*/ 117 w 1108"/>
                <a:gd name="T25" fmla="*/ 1049 h 1050"/>
                <a:gd name="T26" fmla="*/ 0 w 1108"/>
                <a:gd name="T27" fmla="*/ 932 h 1050"/>
                <a:gd name="T28" fmla="*/ 0 w 1108"/>
                <a:gd name="T29" fmla="*/ 118 h 1050"/>
                <a:gd name="T30" fmla="*/ 117 w 1108"/>
                <a:gd name="T31" fmla="*/ 0 h 1050"/>
                <a:gd name="T32" fmla="*/ 932 w 1108"/>
                <a:gd name="T33" fmla="*/ 0 h 1050"/>
                <a:gd name="T34" fmla="*/ 1049 w 1108"/>
                <a:gd name="T35" fmla="*/ 118 h 1050"/>
                <a:gd name="T36" fmla="*/ 1049 w 1108"/>
                <a:gd name="T37" fmla="*/ 175 h 1050"/>
                <a:gd name="T38" fmla="*/ 525 w 1108"/>
                <a:gd name="T39" fmla="*/ 175 h 1050"/>
                <a:gd name="T40" fmla="*/ 407 w 1108"/>
                <a:gd name="T41" fmla="*/ 293 h 1050"/>
                <a:gd name="T42" fmla="*/ 407 w 1108"/>
                <a:gd name="T43" fmla="*/ 757 h 1050"/>
                <a:gd name="T44" fmla="*/ 525 w 1108"/>
                <a:gd name="T45" fmla="*/ 875 h 1050"/>
                <a:gd name="T46" fmla="*/ 1049 w 1108"/>
                <a:gd name="T47" fmla="*/ 875 h 1050"/>
                <a:gd name="T48" fmla="*/ 1049 w 1108"/>
                <a:gd name="T49" fmla="*/ 932 h 10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08" h="1050">
                  <a:moveTo>
                    <a:pt x="757" y="612"/>
                  </a:moveTo>
                  <a:cubicBezTo>
                    <a:pt x="806" y="612"/>
                    <a:pt x="844" y="574"/>
                    <a:pt x="844" y="525"/>
                  </a:cubicBezTo>
                  <a:cubicBezTo>
                    <a:pt x="844" y="476"/>
                    <a:pt x="806" y="437"/>
                    <a:pt x="757" y="437"/>
                  </a:cubicBezTo>
                  <a:cubicBezTo>
                    <a:pt x="708" y="437"/>
                    <a:pt x="669" y="476"/>
                    <a:pt x="669" y="525"/>
                  </a:cubicBezTo>
                  <a:cubicBezTo>
                    <a:pt x="669" y="574"/>
                    <a:pt x="708" y="612"/>
                    <a:pt x="757" y="612"/>
                  </a:cubicBezTo>
                  <a:close/>
                  <a:moveTo>
                    <a:pt x="525" y="757"/>
                  </a:moveTo>
                  <a:lnTo>
                    <a:pt x="525" y="293"/>
                  </a:lnTo>
                  <a:lnTo>
                    <a:pt x="1107" y="293"/>
                  </a:lnTo>
                  <a:lnTo>
                    <a:pt x="1107" y="757"/>
                  </a:lnTo>
                  <a:lnTo>
                    <a:pt x="525" y="757"/>
                  </a:lnTo>
                  <a:close/>
                  <a:moveTo>
                    <a:pt x="1049" y="932"/>
                  </a:moveTo>
                  <a:cubicBezTo>
                    <a:pt x="1049" y="995"/>
                    <a:pt x="995" y="1049"/>
                    <a:pt x="932" y="1049"/>
                  </a:cubicBezTo>
                  <a:lnTo>
                    <a:pt x="117" y="1049"/>
                  </a:lnTo>
                  <a:cubicBezTo>
                    <a:pt x="52" y="1049"/>
                    <a:pt x="0" y="995"/>
                    <a:pt x="0" y="932"/>
                  </a:cubicBezTo>
                  <a:lnTo>
                    <a:pt x="0" y="118"/>
                  </a:lnTo>
                  <a:cubicBezTo>
                    <a:pt x="0" y="55"/>
                    <a:pt x="52" y="0"/>
                    <a:pt x="117" y="0"/>
                  </a:cubicBezTo>
                  <a:lnTo>
                    <a:pt x="932" y="0"/>
                  </a:lnTo>
                  <a:cubicBezTo>
                    <a:pt x="995" y="0"/>
                    <a:pt x="1049" y="55"/>
                    <a:pt x="1049" y="118"/>
                  </a:cubicBezTo>
                  <a:lnTo>
                    <a:pt x="1049" y="175"/>
                  </a:lnTo>
                  <a:lnTo>
                    <a:pt x="525" y="175"/>
                  </a:lnTo>
                  <a:cubicBezTo>
                    <a:pt x="459" y="175"/>
                    <a:pt x="407" y="230"/>
                    <a:pt x="407" y="293"/>
                  </a:cubicBezTo>
                  <a:lnTo>
                    <a:pt x="407" y="757"/>
                  </a:lnTo>
                  <a:cubicBezTo>
                    <a:pt x="407" y="820"/>
                    <a:pt x="459" y="875"/>
                    <a:pt x="525" y="875"/>
                  </a:cubicBezTo>
                  <a:lnTo>
                    <a:pt x="1049" y="875"/>
                  </a:lnTo>
                  <a:lnTo>
                    <a:pt x="1049" y="932"/>
                  </a:lnTo>
                  <a:close/>
                </a:path>
              </a:pathLst>
            </a:custGeom>
            <a:solidFill>
              <a:schemeClr val="bg1"/>
            </a:solidFill>
            <a:ln>
              <a:noFill/>
            </a:ln>
            <a:effectLst>
              <a:outerShdw blurRad="50800" dist="38100" dir="5400000" algn="t" rotWithShape="0">
                <a:prstClr val="black">
                  <a:alpha val="40000"/>
                </a:prstClr>
              </a:outerShdw>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defPPr>
                <a:defRPr lang="en-GB"/>
              </a:defPPr>
              <a:lvl1pPr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1pPr>
              <a:lvl2pPr marL="742950" indent="-28575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2pPr>
              <a:lvl3pPr marL="11430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3pPr>
              <a:lvl4pPr marL="16002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4pPr>
              <a:lvl5pPr marL="20574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5pPr>
              <a:lvl6pPr marL="2286000" algn="l" defTabSz="457200" rtl="0" eaLnBrk="1" latinLnBrk="0" hangingPunct="1">
                <a:defRPr kern="1200">
                  <a:solidFill>
                    <a:schemeClr val="tx1"/>
                  </a:solidFill>
                  <a:latin typeface="Arial" charset="0"/>
                  <a:ea typeface="SimSun" charset="0"/>
                  <a:cs typeface="SimSun" charset="0"/>
                </a:defRPr>
              </a:lvl6pPr>
              <a:lvl7pPr marL="2743200" algn="l" defTabSz="457200" rtl="0" eaLnBrk="1" latinLnBrk="0" hangingPunct="1">
                <a:defRPr kern="1200">
                  <a:solidFill>
                    <a:schemeClr val="tx1"/>
                  </a:solidFill>
                  <a:latin typeface="Arial" charset="0"/>
                  <a:ea typeface="SimSun" charset="0"/>
                  <a:cs typeface="SimSun" charset="0"/>
                </a:defRPr>
              </a:lvl7pPr>
              <a:lvl8pPr marL="3200400" algn="l" defTabSz="457200" rtl="0" eaLnBrk="1" latinLnBrk="0" hangingPunct="1">
                <a:defRPr kern="1200">
                  <a:solidFill>
                    <a:schemeClr val="tx1"/>
                  </a:solidFill>
                  <a:latin typeface="Arial" charset="0"/>
                  <a:ea typeface="SimSun" charset="0"/>
                  <a:cs typeface="SimSun" charset="0"/>
                </a:defRPr>
              </a:lvl8pPr>
              <a:lvl9pPr marL="3657600" algn="l" defTabSz="457200" rtl="0" eaLnBrk="1" latinLnBrk="0" hangingPunct="1">
                <a:defRPr kern="1200">
                  <a:solidFill>
                    <a:schemeClr val="tx1"/>
                  </a:solidFill>
                  <a:latin typeface="Arial" charset="0"/>
                  <a:ea typeface="SimSun" charset="0"/>
                  <a:cs typeface="SimSun" charset="0"/>
                </a:defRPr>
              </a:lvl9pPr>
            </a:lstStyle>
            <a:p>
              <a:endParaRPr lang="en-US" dirty="0"/>
            </a:p>
          </p:txBody>
        </p:sp>
      </p:grpSp>
      <p:grpSp>
        <p:nvGrpSpPr>
          <p:cNvPr id="16" name="Group 15">
            <a:extLst>
              <a:ext uri="{FF2B5EF4-FFF2-40B4-BE49-F238E27FC236}">
                <a16:creationId xmlns:a16="http://schemas.microsoft.com/office/drawing/2014/main" id="{62056A9C-FF51-432F-AFE6-D7B413C487D4}"/>
              </a:ext>
            </a:extLst>
          </p:cNvPr>
          <p:cNvGrpSpPr/>
          <p:nvPr/>
        </p:nvGrpSpPr>
        <p:grpSpPr>
          <a:xfrm>
            <a:off x="4735463" y="659738"/>
            <a:ext cx="6373458" cy="2660981"/>
            <a:chOff x="4687160" y="657225"/>
            <a:chExt cx="6373458" cy="2660981"/>
          </a:xfrm>
        </p:grpSpPr>
        <p:grpSp>
          <p:nvGrpSpPr>
            <p:cNvPr id="6" name="Group 5">
              <a:extLst>
                <a:ext uri="{FF2B5EF4-FFF2-40B4-BE49-F238E27FC236}">
                  <a16:creationId xmlns:a16="http://schemas.microsoft.com/office/drawing/2014/main" id="{8A33652C-EE2C-48DC-A5A7-2F2043E8CAE5}"/>
                </a:ext>
              </a:extLst>
            </p:cNvPr>
            <p:cNvGrpSpPr/>
            <p:nvPr/>
          </p:nvGrpSpPr>
          <p:grpSpPr>
            <a:xfrm>
              <a:off x="4687160" y="657225"/>
              <a:ext cx="6373458" cy="2660981"/>
              <a:chOff x="4794392" y="657225"/>
              <a:chExt cx="6083875" cy="2660981"/>
            </a:xfrm>
          </p:grpSpPr>
          <p:sp>
            <p:nvSpPr>
              <p:cNvPr id="62" name="Rectangle: Rounded Corners 61">
                <a:extLst>
                  <a:ext uri="{FF2B5EF4-FFF2-40B4-BE49-F238E27FC236}">
                    <a16:creationId xmlns:a16="http://schemas.microsoft.com/office/drawing/2014/main" id="{241CBCC1-FD6A-4372-BC54-CEEA651ADDB3}"/>
                  </a:ext>
                </a:extLst>
              </p:cNvPr>
              <p:cNvSpPr/>
              <p:nvPr/>
            </p:nvSpPr>
            <p:spPr>
              <a:xfrm>
                <a:off x="7884242" y="657225"/>
                <a:ext cx="2994025" cy="2660981"/>
              </a:xfrm>
              <a:prstGeom prst="roundRect">
                <a:avLst>
                  <a:gd name="adj" fmla="val 1318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85000"/>
                      <a:lumOff val="15000"/>
                    </a:schemeClr>
                  </a:solidFill>
                </a:endParaRPr>
              </a:p>
            </p:txBody>
          </p:sp>
          <p:sp>
            <p:nvSpPr>
              <p:cNvPr id="64" name="Oval 63">
                <a:extLst>
                  <a:ext uri="{FF2B5EF4-FFF2-40B4-BE49-F238E27FC236}">
                    <a16:creationId xmlns:a16="http://schemas.microsoft.com/office/drawing/2014/main" id="{CE0EF58C-520E-4610-8EA2-095DCC07624A}"/>
                  </a:ext>
                </a:extLst>
              </p:cNvPr>
              <p:cNvSpPr/>
              <p:nvPr/>
            </p:nvSpPr>
            <p:spPr>
              <a:xfrm>
                <a:off x="8087853" y="796432"/>
                <a:ext cx="546392" cy="571500"/>
              </a:xfrm>
              <a:prstGeom prst="ellipse">
                <a:avLst/>
              </a:prstGeom>
              <a:solidFill>
                <a:schemeClr val="accent3"/>
              </a:solidFill>
              <a:ln w="6350">
                <a:solidFill>
                  <a:schemeClr val="bg1">
                    <a:lumMod val="85000"/>
                  </a:schemeClr>
                </a:solidFill>
              </a:ln>
              <a:effectLst>
                <a:outerShdw blurRad="266700" dist="292100" dir="2700000" sx="80000" sy="8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tx1">
                      <a:lumMod val="85000"/>
                      <a:lumOff val="15000"/>
                    </a:schemeClr>
                  </a:solidFill>
                </a:endParaRPr>
              </a:p>
            </p:txBody>
          </p:sp>
          <p:sp>
            <p:nvSpPr>
              <p:cNvPr id="80" name="TextBox 79">
                <a:extLst>
                  <a:ext uri="{FF2B5EF4-FFF2-40B4-BE49-F238E27FC236}">
                    <a16:creationId xmlns:a16="http://schemas.microsoft.com/office/drawing/2014/main" id="{4DB883BB-02B4-4265-84CF-935BF966CBDF}"/>
                  </a:ext>
                </a:extLst>
              </p:cNvPr>
              <p:cNvSpPr txBox="1"/>
              <p:nvPr/>
            </p:nvSpPr>
            <p:spPr>
              <a:xfrm>
                <a:off x="8759320" y="900667"/>
                <a:ext cx="2118947" cy="338554"/>
              </a:xfrm>
              <a:prstGeom prst="rect">
                <a:avLst/>
              </a:prstGeom>
              <a:noFill/>
            </p:spPr>
            <p:txBody>
              <a:bodyPr wrap="square" rtlCol="0">
                <a:spAutoFit/>
              </a:bodyPr>
              <a:lstStyle/>
              <a:p>
                <a:r>
                  <a:rPr lang="en-US" sz="1600" b="1" dirty="0">
                    <a:solidFill>
                      <a:schemeClr val="tx1">
                        <a:lumMod val="85000"/>
                        <a:lumOff val="15000"/>
                      </a:schemeClr>
                    </a:solidFill>
                    <a:latin typeface="+mj-lt"/>
                    <a:cs typeface="Space Grotesk" pitchFamily="2" charset="0"/>
                  </a:rPr>
                  <a:t>TOKENIZING</a:t>
                </a:r>
              </a:p>
            </p:txBody>
          </p:sp>
          <p:cxnSp>
            <p:nvCxnSpPr>
              <p:cNvPr id="90" name="Straight Connector 89">
                <a:extLst>
                  <a:ext uri="{FF2B5EF4-FFF2-40B4-BE49-F238E27FC236}">
                    <a16:creationId xmlns:a16="http://schemas.microsoft.com/office/drawing/2014/main" id="{301FD955-A8CB-4C0A-B980-BD4872D7D681}"/>
                  </a:ext>
                </a:extLst>
              </p:cNvPr>
              <p:cNvCxnSpPr>
                <a:cxnSpLocks/>
              </p:cNvCxnSpPr>
              <p:nvPr/>
            </p:nvCxnSpPr>
            <p:spPr>
              <a:xfrm>
                <a:off x="8732589" y="1291816"/>
                <a:ext cx="1972099"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8FF843B-BC2E-42C2-B94B-A6A3367AE2B0}"/>
                  </a:ext>
                </a:extLst>
              </p:cNvPr>
              <p:cNvCxnSpPr>
                <a:cxnSpLocks/>
              </p:cNvCxnSpPr>
              <p:nvPr/>
            </p:nvCxnSpPr>
            <p:spPr>
              <a:xfrm>
                <a:off x="8205239" y="3120975"/>
                <a:ext cx="2323061"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 name="Straight Connector 1">
                <a:extLst>
                  <a:ext uri="{FF2B5EF4-FFF2-40B4-BE49-F238E27FC236}">
                    <a16:creationId xmlns:a16="http://schemas.microsoft.com/office/drawing/2014/main" id="{79151B6E-84A0-0C95-C33F-BE17D0D7F51D}"/>
                  </a:ext>
                </a:extLst>
              </p:cNvPr>
              <p:cNvCxnSpPr>
                <a:cxnSpLocks/>
              </p:cNvCxnSpPr>
              <p:nvPr/>
            </p:nvCxnSpPr>
            <p:spPr>
              <a:xfrm>
                <a:off x="4794392" y="1455678"/>
                <a:ext cx="2323061"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60" name="Freeform 32">
              <a:extLst>
                <a:ext uri="{FF2B5EF4-FFF2-40B4-BE49-F238E27FC236}">
                  <a16:creationId xmlns:a16="http://schemas.microsoft.com/office/drawing/2014/main" id="{2CF3B6B0-3FC1-4AD3-A77A-1D249EFFDCAB}"/>
                </a:ext>
              </a:extLst>
            </p:cNvPr>
            <p:cNvSpPr>
              <a:spLocks noChangeArrowheads="1"/>
            </p:cNvSpPr>
            <p:nvPr/>
          </p:nvSpPr>
          <p:spPr bwMode="auto">
            <a:xfrm>
              <a:off x="8315241" y="953872"/>
              <a:ext cx="243298" cy="243296"/>
            </a:xfrm>
            <a:custGeom>
              <a:avLst/>
              <a:gdLst>
                <a:gd name="T0" fmla="*/ 1077 w 1226"/>
                <a:gd name="T1" fmla="*/ 585 h 1225"/>
                <a:gd name="T2" fmla="*/ 1225 w 1226"/>
                <a:gd name="T3" fmla="*/ 729 h 1225"/>
                <a:gd name="T4" fmla="*/ 1077 w 1226"/>
                <a:gd name="T5" fmla="*/ 874 h 1225"/>
                <a:gd name="T6" fmla="*/ 990 w 1226"/>
                <a:gd name="T7" fmla="*/ 874 h 1225"/>
                <a:gd name="T8" fmla="*/ 990 w 1226"/>
                <a:gd name="T9" fmla="*/ 1109 h 1225"/>
                <a:gd name="T10" fmla="*/ 875 w 1226"/>
                <a:gd name="T11" fmla="*/ 1224 h 1225"/>
                <a:gd name="T12" fmla="*/ 653 w 1226"/>
                <a:gd name="T13" fmla="*/ 1224 h 1225"/>
                <a:gd name="T14" fmla="*/ 653 w 1226"/>
                <a:gd name="T15" fmla="*/ 1136 h 1225"/>
                <a:gd name="T16" fmla="*/ 495 w 1226"/>
                <a:gd name="T17" fmla="*/ 981 h 1225"/>
                <a:gd name="T18" fmla="*/ 336 w 1226"/>
                <a:gd name="T19" fmla="*/ 1136 h 1225"/>
                <a:gd name="T20" fmla="*/ 336 w 1226"/>
                <a:gd name="T21" fmla="*/ 1224 h 1225"/>
                <a:gd name="T22" fmla="*/ 115 w 1226"/>
                <a:gd name="T23" fmla="*/ 1224 h 1225"/>
                <a:gd name="T24" fmla="*/ 0 w 1226"/>
                <a:gd name="T25" fmla="*/ 1109 h 1225"/>
                <a:gd name="T26" fmla="*/ 0 w 1226"/>
                <a:gd name="T27" fmla="*/ 888 h 1225"/>
                <a:gd name="T28" fmla="*/ 87 w 1226"/>
                <a:gd name="T29" fmla="*/ 888 h 1225"/>
                <a:gd name="T30" fmla="*/ 243 w 1226"/>
                <a:gd name="T31" fmla="*/ 729 h 1225"/>
                <a:gd name="T32" fmla="*/ 87 w 1226"/>
                <a:gd name="T33" fmla="*/ 571 h 1225"/>
                <a:gd name="T34" fmla="*/ 0 w 1226"/>
                <a:gd name="T35" fmla="*/ 571 h 1225"/>
                <a:gd name="T36" fmla="*/ 0 w 1226"/>
                <a:gd name="T37" fmla="*/ 350 h 1225"/>
                <a:gd name="T38" fmla="*/ 115 w 1226"/>
                <a:gd name="T39" fmla="*/ 235 h 1225"/>
                <a:gd name="T40" fmla="*/ 350 w 1226"/>
                <a:gd name="T41" fmla="*/ 235 h 1225"/>
                <a:gd name="T42" fmla="*/ 350 w 1226"/>
                <a:gd name="T43" fmla="*/ 148 h 1225"/>
                <a:gd name="T44" fmla="*/ 495 w 1226"/>
                <a:gd name="T45" fmla="*/ 0 h 1225"/>
                <a:gd name="T46" fmla="*/ 640 w 1226"/>
                <a:gd name="T47" fmla="*/ 148 h 1225"/>
                <a:gd name="T48" fmla="*/ 640 w 1226"/>
                <a:gd name="T49" fmla="*/ 235 h 1225"/>
                <a:gd name="T50" fmla="*/ 875 w 1226"/>
                <a:gd name="T51" fmla="*/ 235 h 1225"/>
                <a:gd name="T52" fmla="*/ 990 w 1226"/>
                <a:gd name="T53" fmla="*/ 350 h 1225"/>
                <a:gd name="T54" fmla="*/ 990 w 1226"/>
                <a:gd name="T55" fmla="*/ 585 h 1225"/>
                <a:gd name="T56" fmla="*/ 1077 w 1226"/>
                <a:gd name="T57" fmla="*/ 585 h 1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26" h="1225">
                  <a:moveTo>
                    <a:pt x="1077" y="585"/>
                  </a:moveTo>
                  <a:cubicBezTo>
                    <a:pt x="1157" y="585"/>
                    <a:pt x="1225" y="650"/>
                    <a:pt x="1225" y="729"/>
                  </a:cubicBezTo>
                  <a:cubicBezTo>
                    <a:pt x="1225" y="808"/>
                    <a:pt x="1157" y="874"/>
                    <a:pt x="1077" y="874"/>
                  </a:cubicBezTo>
                  <a:lnTo>
                    <a:pt x="990" y="874"/>
                  </a:lnTo>
                  <a:lnTo>
                    <a:pt x="990" y="1109"/>
                  </a:lnTo>
                  <a:cubicBezTo>
                    <a:pt x="990" y="1172"/>
                    <a:pt x="938" y="1224"/>
                    <a:pt x="875" y="1224"/>
                  </a:cubicBezTo>
                  <a:lnTo>
                    <a:pt x="653" y="1224"/>
                  </a:lnTo>
                  <a:lnTo>
                    <a:pt x="653" y="1136"/>
                  </a:lnTo>
                  <a:cubicBezTo>
                    <a:pt x="653" y="1049"/>
                    <a:pt x="582" y="981"/>
                    <a:pt x="495" y="981"/>
                  </a:cubicBezTo>
                  <a:cubicBezTo>
                    <a:pt x="407" y="981"/>
                    <a:pt x="336" y="1049"/>
                    <a:pt x="336" y="1136"/>
                  </a:cubicBezTo>
                  <a:lnTo>
                    <a:pt x="336" y="1224"/>
                  </a:lnTo>
                  <a:lnTo>
                    <a:pt x="115" y="1224"/>
                  </a:lnTo>
                  <a:cubicBezTo>
                    <a:pt x="52" y="1224"/>
                    <a:pt x="0" y="1172"/>
                    <a:pt x="0" y="1109"/>
                  </a:cubicBezTo>
                  <a:lnTo>
                    <a:pt x="0" y="888"/>
                  </a:lnTo>
                  <a:lnTo>
                    <a:pt x="87" y="888"/>
                  </a:lnTo>
                  <a:cubicBezTo>
                    <a:pt x="175" y="888"/>
                    <a:pt x="243" y="817"/>
                    <a:pt x="243" y="729"/>
                  </a:cubicBezTo>
                  <a:cubicBezTo>
                    <a:pt x="243" y="642"/>
                    <a:pt x="175" y="571"/>
                    <a:pt x="87" y="571"/>
                  </a:cubicBezTo>
                  <a:lnTo>
                    <a:pt x="0" y="571"/>
                  </a:lnTo>
                  <a:lnTo>
                    <a:pt x="0" y="350"/>
                  </a:lnTo>
                  <a:cubicBezTo>
                    <a:pt x="0" y="287"/>
                    <a:pt x="52" y="235"/>
                    <a:pt x="115" y="235"/>
                  </a:cubicBezTo>
                  <a:lnTo>
                    <a:pt x="350" y="235"/>
                  </a:lnTo>
                  <a:lnTo>
                    <a:pt x="350" y="148"/>
                  </a:lnTo>
                  <a:cubicBezTo>
                    <a:pt x="350" y="68"/>
                    <a:pt x="416" y="0"/>
                    <a:pt x="495" y="0"/>
                  </a:cubicBezTo>
                  <a:cubicBezTo>
                    <a:pt x="574" y="0"/>
                    <a:pt x="640" y="68"/>
                    <a:pt x="640" y="148"/>
                  </a:cubicBezTo>
                  <a:lnTo>
                    <a:pt x="640" y="235"/>
                  </a:lnTo>
                  <a:lnTo>
                    <a:pt x="875" y="235"/>
                  </a:lnTo>
                  <a:cubicBezTo>
                    <a:pt x="938" y="235"/>
                    <a:pt x="990" y="287"/>
                    <a:pt x="990" y="350"/>
                  </a:cubicBezTo>
                  <a:lnTo>
                    <a:pt x="990" y="585"/>
                  </a:lnTo>
                  <a:lnTo>
                    <a:pt x="1077" y="585"/>
                  </a:lnTo>
                </a:path>
              </a:pathLst>
            </a:custGeom>
            <a:solidFill>
              <a:schemeClr val="bg1"/>
            </a:solidFill>
            <a:ln>
              <a:noFill/>
            </a:ln>
            <a:effectLst>
              <a:outerShdw blurRad="50800" dist="38100" dir="5400000" algn="t" rotWithShape="0">
                <a:prstClr val="black">
                  <a:alpha val="40000"/>
                </a:prstClr>
              </a:outerShdw>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defPPr>
                <a:defRPr lang="en-GB"/>
              </a:defPPr>
              <a:lvl1pPr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1pPr>
              <a:lvl2pPr marL="742950" indent="-28575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2pPr>
              <a:lvl3pPr marL="11430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3pPr>
              <a:lvl4pPr marL="16002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4pPr>
              <a:lvl5pPr marL="20574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5pPr>
              <a:lvl6pPr marL="2286000" algn="l" defTabSz="457200" rtl="0" eaLnBrk="1" latinLnBrk="0" hangingPunct="1">
                <a:defRPr kern="1200">
                  <a:solidFill>
                    <a:schemeClr val="tx1"/>
                  </a:solidFill>
                  <a:latin typeface="Arial" charset="0"/>
                  <a:ea typeface="SimSun" charset="0"/>
                  <a:cs typeface="SimSun" charset="0"/>
                </a:defRPr>
              </a:lvl6pPr>
              <a:lvl7pPr marL="2743200" algn="l" defTabSz="457200" rtl="0" eaLnBrk="1" latinLnBrk="0" hangingPunct="1">
                <a:defRPr kern="1200">
                  <a:solidFill>
                    <a:schemeClr val="tx1"/>
                  </a:solidFill>
                  <a:latin typeface="Arial" charset="0"/>
                  <a:ea typeface="SimSun" charset="0"/>
                  <a:cs typeface="SimSun" charset="0"/>
                </a:defRPr>
              </a:lvl7pPr>
              <a:lvl8pPr marL="3200400" algn="l" defTabSz="457200" rtl="0" eaLnBrk="1" latinLnBrk="0" hangingPunct="1">
                <a:defRPr kern="1200">
                  <a:solidFill>
                    <a:schemeClr val="tx1"/>
                  </a:solidFill>
                  <a:latin typeface="Arial" charset="0"/>
                  <a:ea typeface="SimSun" charset="0"/>
                  <a:cs typeface="SimSun" charset="0"/>
                </a:defRPr>
              </a:lvl8pPr>
              <a:lvl9pPr marL="3657600" algn="l" defTabSz="457200" rtl="0" eaLnBrk="1" latinLnBrk="0" hangingPunct="1">
                <a:defRPr kern="1200">
                  <a:solidFill>
                    <a:schemeClr val="tx1"/>
                  </a:solidFill>
                  <a:latin typeface="Arial" charset="0"/>
                  <a:ea typeface="SimSun" charset="0"/>
                  <a:cs typeface="SimSun" charset="0"/>
                </a:defRPr>
              </a:lvl9pPr>
            </a:lstStyle>
            <a:p>
              <a:endParaRPr lang="en-US"/>
            </a:p>
          </p:txBody>
        </p:sp>
      </p:grpSp>
      <p:grpSp>
        <p:nvGrpSpPr>
          <p:cNvPr id="12" name="Group 11">
            <a:extLst>
              <a:ext uri="{FF2B5EF4-FFF2-40B4-BE49-F238E27FC236}">
                <a16:creationId xmlns:a16="http://schemas.microsoft.com/office/drawing/2014/main" id="{64794757-9B32-4B5D-B630-22403B939AFE}"/>
              </a:ext>
            </a:extLst>
          </p:cNvPr>
          <p:cNvGrpSpPr/>
          <p:nvPr/>
        </p:nvGrpSpPr>
        <p:grpSpPr>
          <a:xfrm>
            <a:off x="1048979" y="657225"/>
            <a:ext cx="3136538" cy="2660981"/>
            <a:chOff x="1048979" y="657225"/>
            <a:chExt cx="3136538" cy="2660981"/>
          </a:xfrm>
        </p:grpSpPr>
        <p:grpSp>
          <p:nvGrpSpPr>
            <p:cNvPr id="3" name="Group 2">
              <a:extLst>
                <a:ext uri="{FF2B5EF4-FFF2-40B4-BE49-F238E27FC236}">
                  <a16:creationId xmlns:a16="http://schemas.microsoft.com/office/drawing/2014/main" id="{48FDC43A-02C0-45C6-BCD1-F55C4F7E0987}"/>
                </a:ext>
              </a:extLst>
            </p:cNvPr>
            <p:cNvGrpSpPr/>
            <p:nvPr/>
          </p:nvGrpSpPr>
          <p:grpSpPr>
            <a:xfrm>
              <a:off x="1048979" y="657225"/>
              <a:ext cx="3136538" cy="2660981"/>
              <a:chOff x="1321518" y="657225"/>
              <a:chExt cx="2994025" cy="2660981"/>
            </a:xfrm>
          </p:grpSpPr>
          <p:sp>
            <p:nvSpPr>
              <p:cNvPr id="5" name="Rectangle: Rounded Corners 4">
                <a:extLst>
                  <a:ext uri="{FF2B5EF4-FFF2-40B4-BE49-F238E27FC236}">
                    <a16:creationId xmlns:a16="http://schemas.microsoft.com/office/drawing/2014/main" id="{7E9C5279-D76F-45A9-AC0E-9936FB35C14C}"/>
                  </a:ext>
                </a:extLst>
              </p:cNvPr>
              <p:cNvSpPr/>
              <p:nvPr/>
            </p:nvSpPr>
            <p:spPr>
              <a:xfrm>
                <a:off x="1321518" y="657225"/>
                <a:ext cx="2994025" cy="2660981"/>
              </a:xfrm>
              <a:prstGeom prst="roundRect">
                <a:avLst>
                  <a:gd name="adj" fmla="val 1318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85000"/>
                      <a:lumOff val="15000"/>
                    </a:schemeClr>
                  </a:solidFill>
                </a:endParaRPr>
              </a:p>
            </p:txBody>
          </p:sp>
          <p:sp>
            <p:nvSpPr>
              <p:cNvPr id="15" name="Oval 14">
                <a:extLst>
                  <a:ext uri="{FF2B5EF4-FFF2-40B4-BE49-F238E27FC236}">
                    <a16:creationId xmlns:a16="http://schemas.microsoft.com/office/drawing/2014/main" id="{490FE212-277A-40ED-BBC3-B8E29D83C2CA}"/>
                  </a:ext>
                </a:extLst>
              </p:cNvPr>
              <p:cNvSpPr/>
              <p:nvPr/>
            </p:nvSpPr>
            <p:spPr>
              <a:xfrm>
                <a:off x="1504305" y="851839"/>
                <a:ext cx="546392" cy="571500"/>
              </a:xfrm>
              <a:prstGeom prst="ellipse">
                <a:avLst/>
              </a:prstGeom>
              <a:solidFill>
                <a:schemeClr val="accent1"/>
              </a:solidFill>
              <a:ln w="6350">
                <a:solidFill>
                  <a:schemeClr val="bg1">
                    <a:lumMod val="85000"/>
                  </a:schemeClr>
                </a:solidFill>
              </a:ln>
              <a:effectLst>
                <a:outerShdw blurRad="266700" dist="292100" dir="2700000" sx="80000" sy="8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tx1">
                      <a:lumMod val="85000"/>
                      <a:lumOff val="15000"/>
                    </a:schemeClr>
                  </a:solidFill>
                </a:endParaRPr>
              </a:p>
            </p:txBody>
          </p:sp>
          <p:sp>
            <p:nvSpPr>
              <p:cNvPr id="78" name="TextBox 77">
                <a:extLst>
                  <a:ext uri="{FF2B5EF4-FFF2-40B4-BE49-F238E27FC236}">
                    <a16:creationId xmlns:a16="http://schemas.microsoft.com/office/drawing/2014/main" id="{1FC70528-87C9-4177-8169-5C6539C02CD2}"/>
                  </a:ext>
                </a:extLst>
              </p:cNvPr>
              <p:cNvSpPr txBox="1"/>
              <p:nvPr/>
            </p:nvSpPr>
            <p:spPr>
              <a:xfrm>
                <a:off x="2005627" y="957471"/>
                <a:ext cx="2118946" cy="338554"/>
              </a:xfrm>
              <a:prstGeom prst="rect">
                <a:avLst/>
              </a:prstGeom>
              <a:noFill/>
            </p:spPr>
            <p:txBody>
              <a:bodyPr wrap="square" rtlCol="0">
                <a:spAutoFit/>
              </a:bodyPr>
              <a:lstStyle/>
              <a:p>
                <a:r>
                  <a:rPr lang="en-US" sz="1600" b="1" dirty="0">
                    <a:solidFill>
                      <a:schemeClr val="tx1">
                        <a:lumMod val="85000"/>
                        <a:lumOff val="15000"/>
                      </a:schemeClr>
                    </a:solidFill>
                    <a:latin typeface="+mj-lt"/>
                    <a:cs typeface="Space Grotesk" pitchFamily="2" charset="0"/>
                  </a:rPr>
                  <a:t>Data Preprocessing</a:t>
                </a:r>
              </a:p>
            </p:txBody>
          </p:sp>
          <p:cxnSp>
            <p:nvCxnSpPr>
              <p:cNvPr id="86" name="Straight Connector 85">
                <a:extLst>
                  <a:ext uri="{FF2B5EF4-FFF2-40B4-BE49-F238E27FC236}">
                    <a16:creationId xmlns:a16="http://schemas.microsoft.com/office/drawing/2014/main" id="{698D45A5-9CC5-46CA-A9A3-3A973F97A13F}"/>
                  </a:ext>
                </a:extLst>
              </p:cNvPr>
              <p:cNvCxnSpPr>
                <a:cxnSpLocks/>
              </p:cNvCxnSpPr>
              <p:nvPr/>
            </p:nvCxnSpPr>
            <p:spPr>
              <a:xfrm>
                <a:off x="1652039" y="1490906"/>
                <a:ext cx="2323061"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93" name="TextBox 92">
                <a:extLst>
                  <a:ext uri="{FF2B5EF4-FFF2-40B4-BE49-F238E27FC236}">
                    <a16:creationId xmlns:a16="http://schemas.microsoft.com/office/drawing/2014/main" id="{0A89D49C-0ACE-47DC-A313-E5C1071FDAB1}"/>
                  </a:ext>
                </a:extLst>
              </p:cNvPr>
              <p:cNvSpPr txBox="1"/>
              <p:nvPr/>
            </p:nvSpPr>
            <p:spPr>
              <a:xfrm>
                <a:off x="1689580" y="1480426"/>
                <a:ext cx="2285518" cy="1634422"/>
              </a:xfrm>
              <a:prstGeom prst="rect">
                <a:avLst/>
              </a:prstGeom>
              <a:noFill/>
            </p:spPr>
            <p:txBody>
              <a:bodyPr wrap="square" rtlCol="0">
                <a:spAutoFit/>
              </a:bodyPr>
              <a:lstStyle/>
              <a:p>
                <a:pPr>
                  <a:lnSpc>
                    <a:spcPct val="130000"/>
                  </a:lnSpc>
                </a:pPr>
                <a:r>
                  <a:rPr lang="en-US" sz="1300" dirty="0"/>
                  <a:t>This step is crucial because raw text often contains noise, such as special characters, </a:t>
                </a:r>
                <a:r>
                  <a:rPr lang="en-US" sz="1300" dirty="0" err="1"/>
                  <a:t>stopwords</a:t>
                </a:r>
                <a:r>
                  <a:rPr lang="en-US" sz="1300" dirty="0"/>
                  <a:t>, and inconsistent formatting.</a:t>
                </a:r>
                <a:endParaRPr lang="en-US" sz="1300" dirty="0">
                  <a:ea typeface="Roboto" panose="02000000000000000000" pitchFamily="2" charset="0"/>
                  <a:cs typeface="Space Grotesk" pitchFamily="2" charset="0"/>
                </a:endParaRPr>
              </a:p>
            </p:txBody>
          </p:sp>
          <p:cxnSp>
            <p:nvCxnSpPr>
              <p:cNvPr id="65" name="Straight Connector 64">
                <a:extLst>
                  <a:ext uri="{FF2B5EF4-FFF2-40B4-BE49-F238E27FC236}">
                    <a16:creationId xmlns:a16="http://schemas.microsoft.com/office/drawing/2014/main" id="{884B19B1-E96A-4D9C-B70C-86B50CD321A2}"/>
                  </a:ext>
                </a:extLst>
              </p:cNvPr>
              <p:cNvCxnSpPr>
                <a:cxnSpLocks/>
              </p:cNvCxnSpPr>
              <p:nvPr/>
            </p:nvCxnSpPr>
            <p:spPr>
              <a:xfrm>
                <a:off x="1652039" y="3178113"/>
                <a:ext cx="2323061"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61" name="Freeform 6">
              <a:extLst>
                <a:ext uri="{FF2B5EF4-FFF2-40B4-BE49-F238E27FC236}">
                  <a16:creationId xmlns:a16="http://schemas.microsoft.com/office/drawing/2014/main" id="{5D73294D-963D-4115-98B8-C5FEC9B559F2}"/>
                </a:ext>
              </a:extLst>
            </p:cNvPr>
            <p:cNvSpPr>
              <a:spLocks noChangeArrowheads="1"/>
            </p:cNvSpPr>
            <p:nvPr/>
          </p:nvSpPr>
          <p:spPr bwMode="auto">
            <a:xfrm>
              <a:off x="1402831" y="1027756"/>
              <a:ext cx="247672" cy="219666"/>
            </a:xfrm>
            <a:custGeom>
              <a:avLst/>
              <a:gdLst>
                <a:gd name="T0" fmla="*/ 281 w 1250"/>
                <a:gd name="T1" fmla="*/ 990 h 1108"/>
                <a:gd name="T2" fmla="*/ 281 w 1250"/>
                <a:gd name="T3" fmla="*/ 621 h 1108"/>
                <a:gd name="T4" fmla="*/ 484 w 1250"/>
                <a:gd name="T5" fmla="*/ 1107 h 1108"/>
                <a:gd name="T6" fmla="*/ 399 w 1250"/>
                <a:gd name="T7" fmla="*/ 1107 h 1108"/>
                <a:gd name="T8" fmla="*/ 281 w 1250"/>
                <a:gd name="T9" fmla="*/ 990 h 1108"/>
                <a:gd name="T10" fmla="*/ 399 w 1250"/>
                <a:gd name="T11" fmla="*/ 350 h 1108"/>
                <a:gd name="T12" fmla="*/ 456 w 1250"/>
                <a:gd name="T13" fmla="*/ 290 h 1108"/>
                <a:gd name="T14" fmla="*/ 399 w 1250"/>
                <a:gd name="T15" fmla="*/ 232 h 1108"/>
                <a:gd name="T16" fmla="*/ 342 w 1250"/>
                <a:gd name="T17" fmla="*/ 290 h 1108"/>
                <a:gd name="T18" fmla="*/ 399 w 1250"/>
                <a:gd name="T19" fmla="*/ 350 h 1108"/>
                <a:gd name="T20" fmla="*/ 1225 w 1250"/>
                <a:gd name="T21" fmla="*/ 768 h 1108"/>
                <a:gd name="T22" fmla="*/ 1162 w 1250"/>
                <a:gd name="T23" fmla="*/ 921 h 1108"/>
                <a:gd name="T24" fmla="*/ 733 w 1250"/>
                <a:gd name="T25" fmla="*/ 1099 h 1108"/>
                <a:gd name="T26" fmla="*/ 686 w 1250"/>
                <a:gd name="T27" fmla="*/ 1107 h 1108"/>
                <a:gd name="T28" fmla="*/ 579 w 1250"/>
                <a:gd name="T29" fmla="*/ 1036 h 1108"/>
                <a:gd name="T30" fmla="*/ 290 w 1250"/>
                <a:gd name="T31" fmla="*/ 336 h 1108"/>
                <a:gd name="T32" fmla="*/ 281 w 1250"/>
                <a:gd name="T33" fmla="*/ 290 h 1108"/>
                <a:gd name="T34" fmla="*/ 353 w 1250"/>
                <a:gd name="T35" fmla="*/ 186 h 1108"/>
                <a:gd name="T36" fmla="*/ 785 w 1250"/>
                <a:gd name="T37" fmla="*/ 8 h 1108"/>
                <a:gd name="T38" fmla="*/ 831 w 1250"/>
                <a:gd name="T39" fmla="*/ 0 h 1108"/>
                <a:gd name="T40" fmla="*/ 935 w 1250"/>
                <a:gd name="T41" fmla="*/ 71 h 1108"/>
                <a:gd name="T42" fmla="*/ 1225 w 1250"/>
                <a:gd name="T43" fmla="*/ 768 h 1108"/>
                <a:gd name="T44" fmla="*/ 87 w 1250"/>
                <a:gd name="T45" fmla="*/ 984 h 1108"/>
                <a:gd name="T46" fmla="*/ 24 w 1250"/>
                <a:gd name="T47" fmla="*/ 834 h 1108"/>
                <a:gd name="T48" fmla="*/ 167 w 1250"/>
                <a:gd name="T49" fmla="*/ 492 h 1108"/>
                <a:gd name="T50" fmla="*/ 167 w 1250"/>
                <a:gd name="T51" fmla="*/ 1017 h 1108"/>
                <a:gd name="T52" fmla="*/ 87 w 1250"/>
                <a:gd name="T53" fmla="*/ 984 h 1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50" h="1108">
                  <a:moveTo>
                    <a:pt x="281" y="990"/>
                  </a:moveTo>
                  <a:lnTo>
                    <a:pt x="281" y="621"/>
                  </a:lnTo>
                  <a:lnTo>
                    <a:pt x="484" y="1107"/>
                  </a:lnTo>
                  <a:lnTo>
                    <a:pt x="399" y="1107"/>
                  </a:lnTo>
                  <a:cubicBezTo>
                    <a:pt x="336" y="1107"/>
                    <a:pt x="281" y="1053"/>
                    <a:pt x="281" y="990"/>
                  </a:cubicBezTo>
                  <a:close/>
                  <a:moveTo>
                    <a:pt x="399" y="350"/>
                  </a:moveTo>
                  <a:cubicBezTo>
                    <a:pt x="432" y="350"/>
                    <a:pt x="456" y="323"/>
                    <a:pt x="456" y="290"/>
                  </a:cubicBezTo>
                  <a:cubicBezTo>
                    <a:pt x="456" y="257"/>
                    <a:pt x="432" y="232"/>
                    <a:pt x="399" y="232"/>
                  </a:cubicBezTo>
                  <a:cubicBezTo>
                    <a:pt x="366" y="232"/>
                    <a:pt x="342" y="257"/>
                    <a:pt x="342" y="290"/>
                  </a:cubicBezTo>
                  <a:cubicBezTo>
                    <a:pt x="342" y="323"/>
                    <a:pt x="366" y="350"/>
                    <a:pt x="399" y="350"/>
                  </a:cubicBezTo>
                  <a:close/>
                  <a:moveTo>
                    <a:pt x="1225" y="768"/>
                  </a:moveTo>
                  <a:cubicBezTo>
                    <a:pt x="1249" y="828"/>
                    <a:pt x="1222" y="897"/>
                    <a:pt x="1162" y="921"/>
                  </a:cubicBezTo>
                  <a:lnTo>
                    <a:pt x="733" y="1099"/>
                  </a:lnTo>
                  <a:cubicBezTo>
                    <a:pt x="719" y="1105"/>
                    <a:pt x="703" y="1107"/>
                    <a:pt x="686" y="1107"/>
                  </a:cubicBezTo>
                  <a:cubicBezTo>
                    <a:pt x="640" y="1107"/>
                    <a:pt x="599" y="1080"/>
                    <a:pt x="579" y="1036"/>
                  </a:cubicBezTo>
                  <a:lnTo>
                    <a:pt x="290" y="336"/>
                  </a:lnTo>
                  <a:cubicBezTo>
                    <a:pt x="284" y="320"/>
                    <a:pt x="281" y="306"/>
                    <a:pt x="281" y="290"/>
                  </a:cubicBezTo>
                  <a:cubicBezTo>
                    <a:pt x="281" y="246"/>
                    <a:pt x="309" y="205"/>
                    <a:pt x="353" y="186"/>
                  </a:cubicBezTo>
                  <a:lnTo>
                    <a:pt x="785" y="8"/>
                  </a:lnTo>
                  <a:cubicBezTo>
                    <a:pt x="801" y="3"/>
                    <a:pt x="815" y="0"/>
                    <a:pt x="831" y="0"/>
                  </a:cubicBezTo>
                  <a:cubicBezTo>
                    <a:pt x="875" y="0"/>
                    <a:pt x="916" y="27"/>
                    <a:pt x="935" y="71"/>
                  </a:cubicBezTo>
                  <a:lnTo>
                    <a:pt x="1225" y="768"/>
                  </a:lnTo>
                  <a:close/>
                  <a:moveTo>
                    <a:pt x="87" y="984"/>
                  </a:moveTo>
                  <a:cubicBezTo>
                    <a:pt x="27" y="960"/>
                    <a:pt x="0" y="894"/>
                    <a:pt x="24" y="834"/>
                  </a:cubicBezTo>
                  <a:lnTo>
                    <a:pt x="167" y="492"/>
                  </a:lnTo>
                  <a:lnTo>
                    <a:pt x="167" y="1017"/>
                  </a:lnTo>
                  <a:lnTo>
                    <a:pt x="87" y="984"/>
                  </a:lnTo>
                  <a:close/>
                </a:path>
              </a:pathLst>
            </a:custGeom>
            <a:solidFill>
              <a:schemeClr val="bg1"/>
            </a:solidFill>
            <a:ln>
              <a:noFill/>
            </a:ln>
            <a:effectLst>
              <a:outerShdw blurRad="50800" dist="38100" dir="5400000" algn="t" rotWithShape="0">
                <a:prstClr val="black">
                  <a:alpha val="40000"/>
                </a:prstClr>
              </a:outerShdw>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defPPr>
                <a:defRPr lang="en-GB"/>
              </a:defPPr>
              <a:lvl1pPr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1pPr>
              <a:lvl2pPr marL="742950" indent="-28575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2pPr>
              <a:lvl3pPr marL="11430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3pPr>
              <a:lvl4pPr marL="16002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4pPr>
              <a:lvl5pPr marL="20574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5pPr>
              <a:lvl6pPr marL="2286000" algn="l" defTabSz="457200" rtl="0" eaLnBrk="1" latinLnBrk="0" hangingPunct="1">
                <a:defRPr kern="1200">
                  <a:solidFill>
                    <a:schemeClr val="tx1"/>
                  </a:solidFill>
                  <a:latin typeface="Arial" charset="0"/>
                  <a:ea typeface="SimSun" charset="0"/>
                  <a:cs typeface="SimSun" charset="0"/>
                </a:defRPr>
              </a:lvl6pPr>
              <a:lvl7pPr marL="2743200" algn="l" defTabSz="457200" rtl="0" eaLnBrk="1" latinLnBrk="0" hangingPunct="1">
                <a:defRPr kern="1200">
                  <a:solidFill>
                    <a:schemeClr val="tx1"/>
                  </a:solidFill>
                  <a:latin typeface="Arial" charset="0"/>
                  <a:ea typeface="SimSun" charset="0"/>
                  <a:cs typeface="SimSun" charset="0"/>
                </a:defRPr>
              </a:lvl7pPr>
              <a:lvl8pPr marL="3200400" algn="l" defTabSz="457200" rtl="0" eaLnBrk="1" latinLnBrk="0" hangingPunct="1">
                <a:defRPr kern="1200">
                  <a:solidFill>
                    <a:schemeClr val="tx1"/>
                  </a:solidFill>
                  <a:latin typeface="Arial" charset="0"/>
                  <a:ea typeface="SimSun" charset="0"/>
                  <a:cs typeface="SimSun" charset="0"/>
                </a:defRPr>
              </a:lvl8pPr>
              <a:lvl9pPr marL="3657600" algn="l" defTabSz="457200" rtl="0" eaLnBrk="1" latinLnBrk="0" hangingPunct="1">
                <a:defRPr kern="1200">
                  <a:solidFill>
                    <a:schemeClr val="tx1"/>
                  </a:solidFill>
                  <a:latin typeface="Arial" charset="0"/>
                  <a:ea typeface="SimSun" charset="0"/>
                  <a:cs typeface="SimSun" charset="0"/>
                </a:defRPr>
              </a:lvl9pPr>
            </a:lstStyle>
            <a:p>
              <a:endParaRPr lang="en-US"/>
            </a:p>
          </p:txBody>
        </p:sp>
      </p:grpSp>
      <p:grpSp>
        <p:nvGrpSpPr>
          <p:cNvPr id="18" name="Group 17">
            <a:extLst>
              <a:ext uri="{FF2B5EF4-FFF2-40B4-BE49-F238E27FC236}">
                <a16:creationId xmlns:a16="http://schemas.microsoft.com/office/drawing/2014/main" id="{4C0F7C52-C052-4584-B3CE-1140335A69D5}"/>
              </a:ext>
            </a:extLst>
          </p:cNvPr>
          <p:cNvGrpSpPr/>
          <p:nvPr/>
        </p:nvGrpSpPr>
        <p:grpSpPr>
          <a:xfrm>
            <a:off x="4481542" y="3539794"/>
            <a:ext cx="3136538" cy="2660981"/>
            <a:chOff x="4481542" y="3539794"/>
            <a:chExt cx="3136538" cy="2660981"/>
          </a:xfrm>
        </p:grpSpPr>
        <p:grpSp>
          <p:nvGrpSpPr>
            <p:cNvPr id="8" name="Group 7">
              <a:extLst>
                <a:ext uri="{FF2B5EF4-FFF2-40B4-BE49-F238E27FC236}">
                  <a16:creationId xmlns:a16="http://schemas.microsoft.com/office/drawing/2014/main" id="{92B37C2D-1E5C-49D9-BF41-B3421AF19D1D}"/>
                </a:ext>
              </a:extLst>
            </p:cNvPr>
            <p:cNvGrpSpPr/>
            <p:nvPr/>
          </p:nvGrpSpPr>
          <p:grpSpPr>
            <a:xfrm>
              <a:off x="4481542" y="3539794"/>
              <a:ext cx="3136538" cy="2660981"/>
              <a:chOff x="4598118" y="3539794"/>
              <a:chExt cx="2994026" cy="2660981"/>
            </a:xfrm>
          </p:grpSpPr>
          <p:sp>
            <p:nvSpPr>
              <p:cNvPr id="70" name="Rectangle: Rounded Corners 69">
                <a:extLst>
                  <a:ext uri="{FF2B5EF4-FFF2-40B4-BE49-F238E27FC236}">
                    <a16:creationId xmlns:a16="http://schemas.microsoft.com/office/drawing/2014/main" id="{2DCCFDF7-3351-4D0A-9BB3-BF2ED3DCD983}"/>
                  </a:ext>
                </a:extLst>
              </p:cNvPr>
              <p:cNvSpPr/>
              <p:nvPr/>
            </p:nvSpPr>
            <p:spPr>
              <a:xfrm>
                <a:off x="4598118" y="3539794"/>
                <a:ext cx="2994026" cy="2660981"/>
              </a:xfrm>
              <a:prstGeom prst="roundRect">
                <a:avLst>
                  <a:gd name="adj" fmla="val 1318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72" name="Oval 71">
                <a:extLst>
                  <a:ext uri="{FF2B5EF4-FFF2-40B4-BE49-F238E27FC236}">
                    <a16:creationId xmlns:a16="http://schemas.microsoft.com/office/drawing/2014/main" id="{709FADDB-3718-4176-AAB2-D895FD5902E3}"/>
                  </a:ext>
                </a:extLst>
              </p:cNvPr>
              <p:cNvSpPr/>
              <p:nvPr/>
            </p:nvSpPr>
            <p:spPr>
              <a:xfrm>
                <a:off x="4780905" y="3734408"/>
                <a:ext cx="546392" cy="571500"/>
              </a:xfrm>
              <a:prstGeom prst="ellipse">
                <a:avLst/>
              </a:prstGeom>
              <a:solidFill>
                <a:schemeClr val="accent5"/>
              </a:solidFill>
              <a:ln w="6350">
                <a:solidFill>
                  <a:schemeClr val="bg1">
                    <a:lumMod val="85000"/>
                  </a:schemeClr>
                </a:solidFill>
              </a:ln>
              <a:effectLst>
                <a:outerShdw blurRad="266700" dist="292100" dir="2700000" sx="80000" sy="8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tx1">
                      <a:lumMod val="85000"/>
                      <a:lumOff val="15000"/>
                    </a:schemeClr>
                  </a:solidFill>
                </a:endParaRPr>
              </a:p>
            </p:txBody>
          </p:sp>
          <p:sp>
            <p:nvSpPr>
              <p:cNvPr id="82" name="TextBox 81">
                <a:extLst>
                  <a:ext uri="{FF2B5EF4-FFF2-40B4-BE49-F238E27FC236}">
                    <a16:creationId xmlns:a16="http://schemas.microsoft.com/office/drawing/2014/main" id="{998D70EB-6D94-402F-BE75-3D3098F1939B}"/>
                  </a:ext>
                </a:extLst>
              </p:cNvPr>
              <p:cNvSpPr txBox="1"/>
              <p:nvPr/>
            </p:nvSpPr>
            <p:spPr>
              <a:xfrm>
                <a:off x="5414891" y="3850881"/>
                <a:ext cx="2118947" cy="338554"/>
              </a:xfrm>
              <a:prstGeom prst="rect">
                <a:avLst/>
              </a:prstGeom>
              <a:noFill/>
            </p:spPr>
            <p:txBody>
              <a:bodyPr wrap="square" rtlCol="0">
                <a:spAutoFit/>
              </a:bodyPr>
              <a:lstStyle/>
              <a:p>
                <a:r>
                  <a:rPr lang="en-US" sz="1600" b="1" dirty="0">
                    <a:solidFill>
                      <a:schemeClr val="tx1">
                        <a:lumMod val="85000"/>
                        <a:lumOff val="15000"/>
                      </a:schemeClr>
                    </a:solidFill>
                    <a:latin typeface="+mj-lt"/>
                    <a:cs typeface="Space Grotesk" pitchFamily="2" charset="0"/>
                  </a:rPr>
                  <a:t>RESULT</a:t>
                </a:r>
              </a:p>
            </p:txBody>
          </p:sp>
          <p:cxnSp>
            <p:nvCxnSpPr>
              <p:cNvPr id="87" name="Straight Connector 86">
                <a:extLst>
                  <a:ext uri="{FF2B5EF4-FFF2-40B4-BE49-F238E27FC236}">
                    <a16:creationId xmlns:a16="http://schemas.microsoft.com/office/drawing/2014/main" id="{8B818592-088B-4E1A-948E-DB5D3D3D46CB}"/>
                  </a:ext>
                </a:extLst>
              </p:cNvPr>
              <p:cNvCxnSpPr>
                <a:cxnSpLocks/>
              </p:cNvCxnSpPr>
              <p:nvPr/>
            </p:nvCxnSpPr>
            <p:spPr>
              <a:xfrm>
                <a:off x="4941339" y="4325692"/>
                <a:ext cx="2323061"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25539E46-8DBD-4EBA-BC36-00492D9E3B2B}"/>
                  </a:ext>
                </a:extLst>
              </p:cNvPr>
              <p:cNvCxnSpPr>
                <a:cxnSpLocks/>
              </p:cNvCxnSpPr>
              <p:nvPr/>
            </p:nvCxnSpPr>
            <p:spPr>
              <a:xfrm>
                <a:off x="4941339" y="6038598"/>
                <a:ext cx="2323061"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63" name="Freeform 40">
              <a:extLst>
                <a:ext uri="{FF2B5EF4-FFF2-40B4-BE49-F238E27FC236}">
                  <a16:creationId xmlns:a16="http://schemas.microsoft.com/office/drawing/2014/main" id="{8D0C90DA-CC0E-405F-A9A2-4B8D1B6924AF}"/>
                </a:ext>
              </a:extLst>
            </p:cNvPr>
            <p:cNvSpPr>
              <a:spLocks noChangeArrowheads="1"/>
            </p:cNvSpPr>
            <p:nvPr/>
          </p:nvSpPr>
          <p:spPr bwMode="auto">
            <a:xfrm>
              <a:off x="4855083" y="3916013"/>
              <a:ext cx="208292" cy="208290"/>
            </a:xfrm>
            <a:custGeom>
              <a:avLst/>
              <a:gdLst>
                <a:gd name="T0" fmla="*/ 817 w 1050"/>
                <a:gd name="T1" fmla="*/ 816 h 1049"/>
                <a:gd name="T2" fmla="*/ 817 w 1050"/>
                <a:gd name="T3" fmla="*/ 232 h 1049"/>
                <a:gd name="T4" fmla="*/ 232 w 1050"/>
                <a:gd name="T5" fmla="*/ 232 h 1049"/>
                <a:gd name="T6" fmla="*/ 232 w 1050"/>
                <a:gd name="T7" fmla="*/ 816 h 1049"/>
                <a:gd name="T8" fmla="*/ 817 w 1050"/>
                <a:gd name="T9" fmla="*/ 816 h 1049"/>
                <a:gd name="T10" fmla="*/ 1049 w 1050"/>
                <a:gd name="T11" fmla="*/ 467 h 1049"/>
                <a:gd name="T12" fmla="*/ 932 w 1050"/>
                <a:gd name="T13" fmla="*/ 467 h 1049"/>
                <a:gd name="T14" fmla="*/ 932 w 1050"/>
                <a:gd name="T15" fmla="*/ 581 h 1049"/>
                <a:gd name="T16" fmla="*/ 1049 w 1050"/>
                <a:gd name="T17" fmla="*/ 581 h 1049"/>
                <a:gd name="T18" fmla="*/ 1049 w 1050"/>
                <a:gd name="T19" fmla="*/ 698 h 1049"/>
                <a:gd name="T20" fmla="*/ 932 w 1050"/>
                <a:gd name="T21" fmla="*/ 698 h 1049"/>
                <a:gd name="T22" fmla="*/ 932 w 1050"/>
                <a:gd name="T23" fmla="*/ 816 h 1049"/>
                <a:gd name="T24" fmla="*/ 817 w 1050"/>
                <a:gd name="T25" fmla="*/ 931 h 1049"/>
                <a:gd name="T26" fmla="*/ 700 w 1050"/>
                <a:gd name="T27" fmla="*/ 931 h 1049"/>
                <a:gd name="T28" fmla="*/ 700 w 1050"/>
                <a:gd name="T29" fmla="*/ 1048 h 1049"/>
                <a:gd name="T30" fmla="*/ 582 w 1050"/>
                <a:gd name="T31" fmla="*/ 1048 h 1049"/>
                <a:gd name="T32" fmla="*/ 582 w 1050"/>
                <a:gd name="T33" fmla="*/ 931 h 1049"/>
                <a:gd name="T34" fmla="*/ 467 w 1050"/>
                <a:gd name="T35" fmla="*/ 931 h 1049"/>
                <a:gd name="T36" fmla="*/ 467 w 1050"/>
                <a:gd name="T37" fmla="*/ 1048 h 1049"/>
                <a:gd name="T38" fmla="*/ 350 w 1050"/>
                <a:gd name="T39" fmla="*/ 1048 h 1049"/>
                <a:gd name="T40" fmla="*/ 350 w 1050"/>
                <a:gd name="T41" fmla="*/ 931 h 1049"/>
                <a:gd name="T42" fmla="*/ 232 w 1050"/>
                <a:gd name="T43" fmla="*/ 931 h 1049"/>
                <a:gd name="T44" fmla="*/ 117 w 1050"/>
                <a:gd name="T45" fmla="*/ 816 h 1049"/>
                <a:gd name="T46" fmla="*/ 117 w 1050"/>
                <a:gd name="T47" fmla="*/ 698 h 1049"/>
                <a:gd name="T48" fmla="*/ 0 w 1050"/>
                <a:gd name="T49" fmla="*/ 698 h 1049"/>
                <a:gd name="T50" fmla="*/ 0 w 1050"/>
                <a:gd name="T51" fmla="*/ 581 h 1049"/>
                <a:gd name="T52" fmla="*/ 117 w 1050"/>
                <a:gd name="T53" fmla="*/ 581 h 1049"/>
                <a:gd name="T54" fmla="*/ 117 w 1050"/>
                <a:gd name="T55" fmla="*/ 467 h 1049"/>
                <a:gd name="T56" fmla="*/ 0 w 1050"/>
                <a:gd name="T57" fmla="*/ 467 h 1049"/>
                <a:gd name="T58" fmla="*/ 0 w 1050"/>
                <a:gd name="T59" fmla="*/ 350 h 1049"/>
                <a:gd name="T60" fmla="*/ 117 w 1050"/>
                <a:gd name="T61" fmla="*/ 350 h 1049"/>
                <a:gd name="T62" fmla="*/ 117 w 1050"/>
                <a:gd name="T63" fmla="*/ 232 h 1049"/>
                <a:gd name="T64" fmla="*/ 232 w 1050"/>
                <a:gd name="T65" fmla="*/ 117 h 1049"/>
                <a:gd name="T66" fmla="*/ 350 w 1050"/>
                <a:gd name="T67" fmla="*/ 117 h 1049"/>
                <a:gd name="T68" fmla="*/ 350 w 1050"/>
                <a:gd name="T69" fmla="*/ 0 h 1049"/>
                <a:gd name="T70" fmla="*/ 467 w 1050"/>
                <a:gd name="T71" fmla="*/ 0 h 1049"/>
                <a:gd name="T72" fmla="*/ 467 w 1050"/>
                <a:gd name="T73" fmla="*/ 117 h 1049"/>
                <a:gd name="T74" fmla="*/ 582 w 1050"/>
                <a:gd name="T75" fmla="*/ 117 h 1049"/>
                <a:gd name="T76" fmla="*/ 582 w 1050"/>
                <a:gd name="T77" fmla="*/ 0 h 1049"/>
                <a:gd name="T78" fmla="*/ 700 w 1050"/>
                <a:gd name="T79" fmla="*/ 0 h 1049"/>
                <a:gd name="T80" fmla="*/ 700 w 1050"/>
                <a:gd name="T81" fmla="*/ 117 h 1049"/>
                <a:gd name="T82" fmla="*/ 817 w 1050"/>
                <a:gd name="T83" fmla="*/ 117 h 1049"/>
                <a:gd name="T84" fmla="*/ 932 w 1050"/>
                <a:gd name="T85" fmla="*/ 232 h 1049"/>
                <a:gd name="T86" fmla="*/ 932 w 1050"/>
                <a:gd name="T87" fmla="*/ 350 h 1049"/>
                <a:gd name="T88" fmla="*/ 1049 w 1050"/>
                <a:gd name="T89" fmla="*/ 350 h 1049"/>
                <a:gd name="T90" fmla="*/ 1049 w 1050"/>
                <a:gd name="T91" fmla="*/ 467 h 1049"/>
                <a:gd name="T92" fmla="*/ 582 w 1050"/>
                <a:gd name="T93" fmla="*/ 581 h 1049"/>
                <a:gd name="T94" fmla="*/ 582 w 1050"/>
                <a:gd name="T95" fmla="*/ 467 h 1049"/>
                <a:gd name="T96" fmla="*/ 467 w 1050"/>
                <a:gd name="T97" fmla="*/ 467 h 1049"/>
                <a:gd name="T98" fmla="*/ 467 w 1050"/>
                <a:gd name="T99" fmla="*/ 581 h 1049"/>
                <a:gd name="T100" fmla="*/ 582 w 1050"/>
                <a:gd name="T101" fmla="*/ 581 h 1049"/>
                <a:gd name="T102" fmla="*/ 700 w 1050"/>
                <a:gd name="T103" fmla="*/ 350 h 1049"/>
                <a:gd name="T104" fmla="*/ 700 w 1050"/>
                <a:gd name="T105" fmla="*/ 698 h 1049"/>
                <a:gd name="T106" fmla="*/ 350 w 1050"/>
                <a:gd name="T107" fmla="*/ 698 h 1049"/>
                <a:gd name="T108" fmla="*/ 350 w 1050"/>
                <a:gd name="T109" fmla="*/ 350 h 1049"/>
                <a:gd name="T110" fmla="*/ 700 w 1050"/>
                <a:gd name="T111" fmla="*/ 350 h 10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50" h="1049">
                  <a:moveTo>
                    <a:pt x="817" y="816"/>
                  </a:moveTo>
                  <a:lnTo>
                    <a:pt x="817" y="232"/>
                  </a:lnTo>
                  <a:lnTo>
                    <a:pt x="232" y="232"/>
                  </a:lnTo>
                  <a:lnTo>
                    <a:pt x="232" y="816"/>
                  </a:lnTo>
                  <a:lnTo>
                    <a:pt x="817" y="816"/>
                  </a:lnTo>
                  <a:close/>
                  <a:moveTo>
                    <a:pt x="1049" y="467"/>
                  </a:moveTo>
                  <a:lnTo>
                    <a:pt x="932" y="467"/>
                  </a:lnTo>
                  <a:lnTo>
                    <a:pt x="932" y="581"/>
                  </a:lnTo>
                  <a:lnTo>
                    <a:pt x="1049" y="581"/>
                  </a:lnTo>
                  <a:lnTo>
                    <a:pt x="1049" y="698"/>
                  </a:lnTo>
                  <a:lnTo>
                    <a:pt x="932" y="698"/>
                  </a:lnTo>
                  <a:lnTo>
                    <a:pt x="932" y="816"/>
                  </a:lnTo>
                  <a:cubicBezTo>
                    <a:pt x="932" y="879"/>
                    <a:pt x="880" y="931"/>
                    <a:pt x="817" y="931"/>
                  </a:cubicBezTo>
                  <a:lnTo>
                    <a:pt x="700" y="931"/>
                  </a:lnTo>
                  <a:lnTo>
                    <a:pt x="700" y="1048"/>
                  </a:lnTo>
                  <a:lnTo>
                    <a:pt x="582" y="1048"/>
                  </a:lnTo>
                  <a:lnTo>
                    <a:pt x="582" y="931"/>
                  </a:lnTo>
                  <a:lnTo>
                    <a:pt x="467" y="931"/>
                  </a:lnTo>
                  <a:lnTo>
                    <a:pt x="467" y="1048"/>
                  </a:lnTo>
                  <a:lnTo>
                    <a:pt x="350" y="1048"/>
                  </a:lnTo>
                  <a:lnTo>
                    <a:pt x="350" y="931"/>
                  </a:lnTo>
                  <a:lnTo>
                    <a:pt x="232" y="931"/>
                  </a:lnTo>
                  <a:cubicBezTo>
                    <a:pt x="169" y="931"/>
                    <a:pt x="117" y="879"/>
                    <a:pt x="117" y="816"/>
                  </a:cubicBezTo>
                  <a:lnTo>
                    <a:pt x="117" y="698"/>
                  </a:lnTo>
                  <a:lnTo>
                    <a:pt x="0" y="698"/>
                  </a:lnTo>
                  <a:lnTo>
                    <a:pt x="0" y="581"/>
                  </a:lnTo>
                  <a:lnTo>
                    <a:pt x="117" y="581"/>
                  </a:lnTo>
                  <a:lnTo>
                    <a:pt x="117" y="467"/>
                  </a:lnTo>
                  <a:lnTo>
                    <a:pt x="0" y="467"/>
                  </a:lnTo>
                  <a:lnTo>
                    <a:pt x="0" y="350"/>
                  </a:lnTo>
                  <a:lnTo>
                    <a:pt x="117" y="350"/>
                  </a:lnTo>
                  <a:lnTo>
                    <a:pt x="117" y="232"/>
                  </a:lnTo>
                  <a:cubicBezTo>
                    <a:pt x="117" y="169"/>
                    <a:pt x="169" y="117"/>
                    <a:pt x="232" y="117"/>
                  </a:cubicBezTo>
                  <a:lnTo>
                    <a:pt x="350" y="117"/>
                  </a:lnTo>
                  <a:lnTo>
                    <a:pt x="350" y="0"/>
                  </a:lnTo>
                  <a:lnTo>
                    <a:pt x="467" y="0"/>
                  </a:lnTo>
                  <a:lnTo>
                    <a:pt x="467" y="117"/>
                  </a:lnTo>
                  <a:lnTo>
                    <a:pt x="582" y="117"/>
                  </a:lnTo>
                  <a:lnTo>
                    <a:pt x="582" y="0"/>
                  </a:lnTo>
                  <a:lnTo>
                    <a:pt x="700" y="0"/>
                  </a:lnTo>
                  <a:lnTo>
                    <a:pt x="700" y="117"/>
                  </a:lnTo>
                  <a:lnTo>
                    <a:pt x="817" y="117"/>
                  </a:lnTo>
                  <a:cubicBezTo>
                    <a:pt x="880" y="117"/>
                    <a:pt x="932" y="169"/>
                    <a:pt x="932" y="232"/>
                  </a:cubicBezTo>
                  <a:lnTo>
                    <a:pt x="932" y="350"/>
                  </a:lnTo>
                  <a:lnTo>
                    <a:pt x="1049" y="350"/>
                  </a:lnTo>
                  <a:lnTo>
                    <a:pt x="1049" y="467"/>
                  </a:lnTo>
                  <a:close/>
                  <a:moveTo>
                    <a:pt x="582" y="581"/>
                  </a:moveTo>
                  <a:lnTo>
                    <a:pt x="582" y="467"/>
                  </a:lnTo>
                  <a:lnTo>
                    <a:pt x="467" y="467"/>
                  </a:lnTo>
                  <a:lnTo>
                    <a:pt x="467" y="581"/>
                  </a:lnTo>
                  <a:lnTo>
                    <a:pt x="582" y="581"/>
                  </a:lnTo>
                  <a:close/>
                  <a:moveTo>
                    <a:pt x="700" y="350"/>
                  </a:moveTo>
                  <a:lnTo>
                    <a:pt x="700" y="698"/>
                  </a:lnTo>
                  <a:lnTo>
                    <a:pt x="350" y="698"/>
                  </a:lnTo>
                  <a:lnTo>
                    <a:pt x="350" y="350"/>
                  </a:lnTo>
                  <a:lnTo>
                    <a:pt x="700" y="350"/>
                  </a:lnTo>
                  <a:close/>
                </a:path>
              </a:pathLst>
            </a:custGeom>
            <a:solidFill>
              <a:schemeClr val="bg1"/>
            </a:solidFill>
            <a:ln>
              <a:noFill/>
            </a:ln>
            <a:effectLst>
              <a:outerShdw blurRad="50800" dist="38100" dir="5400000" algn="t" rotWithShape="0">
                <a:prstClr val="black">
                  <a:alpha val="40000"/>
                </a:prstClr>
              </a:outerShdw>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defPPr>
                <a:defRPr lang="en-GB"/>
              </a:defPPr>
              <a:lvl1pPr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1pPr>
              <a:lvl2pPr marL="742950" indent="-28575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2pPr>
              <a:lvl3pPr marL="11430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3pPr>
              <a:lvl4pPr marL="16002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4pPr>
              <a:lvl5pPr marL="20574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5pPr>
              <a:lvl6pPr marL="2286000" algn="l" defTabSz="457200" rtl="0" eaLnBrk="1" latinLnBrk="0" hangingPunct="1">
                <a:defRPr kern="1200">
                  <a:solidFill>
                    <a:schemeClr val="tx1"/>
                  </a:solidFill>
                  <a:latin typeface="Arial" charset="0"/>
                  <a:ea typeface="SimSun" charset="0"/>
                  <a:cs typeface="SimSun" charset="0"/>
                </a:defRPr>
              </a:lvl6pPr>
              <a:lvl7pPr marL="2743200" algn="l" defTabSz="457200" rtl="0" eaLnBrk="1" latinLnBrk="0" hangingPunct="1">
                <a:defRPr kern="1200">
                  <a:solidFill>
                    <a:schemeClr val="tx1"/>
                  </a:solidFill>
                  <a:latin typeface="Arial" charset="0"/>
                  <a:ea typeface="SimSun" charset="0"/>
                  <a:cs typeface="SimSun" charset="0"/>
                </a:defRPr>
              </a:lvl7pPr>
              <a:lvl8pPr marL="3200400" algn="l" defTabSz="457200" rtl="0" eaLnBrk="1" latinLnBrk="0" hangingPunct="1">
                <a:defRPr kern="1200">
                  <a:solidFill>
                    <a:schemeClr val="tx1"/>
                  </a:solidFill>
                  <a:latin typeface="Arial" charset="0"/>
                  <a:ea typeface="SimSun" charset="0"/>
                  <a:cs typeface="SimSun" charset="0"/>
                </a:defRPr>
              </a:lvl8pPr>
              <a:lvl9pPr marL="3657600" algn="l" defTabSz="457200" rtl="0" eaLnBrk="1" latinLnBrk="0" hangingPunct="1">
                <a:defRPr kern="1200">
                  <a:solidFill>
                    <a:schemeClr val="tx1"/>
                  </a:solidFill>
                  <a:latin typeface="Arial" charset="0"/>
                  <a:ea typeface="SimSun" charset="0"/>
                  <a:cs typeface="SimSun" charset="0"/>
                </a:defRPr>
              </a:lvl9pPr>
            </a:lstStyle>
            <a:p>
              <a:endParaRPr lang="en-US" dirty="0"/>
            </a:p>
          </p:txBody>
        </p:sp>
      </p:grpSp>
      <p:grpSp>
        <p:nvGrpSpPr>
          <p:cNvPr id="19" name="Group 18">
            <a:extLst>
              <a:ext uri="{FF2B5EF4-FFF2-40B4-BE49-F238E27FC236}">
                <a16:creationId xmlns:a16="http://schemas.microsoft.com/office/drawing/2014/main" id="{6E1502F7-6118-4B57-B2D4-1395A4C5B2E9}"/>
              </a:ext>
            </a:extLst>
          </p:cNvPr>
          <p:cNvGrpSpPr/>
          <p:nvPr/>
        </p:nvGrpSpPr>
        <p:grpSpPr>
          <a:xfrm>
            <a:off x="1048979" y="3539794"/>
            <a:ext cx="3136536" cy="2660981"/>
            <a:chOff x="1048979" y="3539794"/>
            <a:chExt cx="3136536" cy="2660981"/>
          </a:xfrm>
        </p:grpSpPr>
        <p:grpSp>
          <p:nvGrpSpPr>
            <p:cNvPr id="9" name="Group 8">
              <a:extLst>
                <a:ext uri="{FF2B5EF4-FFF2-40B4-BE49-F238E27FC236}">
                  <a16:creationId xmlns:a16="http://schemas.microsoft.com/office/drawing/2014/main" id="{915C0FC3-DE6F-47E7-917A-6192467757D9}"/>
                </a:ext>
              </a:extLst>
            </p:cNvPr>
            <p:cNvGrpSpPr/>
            <p:nvPr/>
          </p:nvGrpSpPr>
          <p:grpSpPr>
            <a:xfrm>
              <a:off x="1048979" y="3539794"/>
              <a:ext cx="3136536" cy="2660981"/>
              <a:chOff x="1321518" y="3539794"/>
              <a:chExt cx="2994025" cy="2660981"/>
            </a:xfrm>
          </p:grpSpPr>
          <p:sp>
            <p:nvSpPr>
              <p:cNvPr id="66" name="Rectangle: Rounded Corners 65">
                <a:extLst>
                  <a:ext uri="{FF2B5EF4-FFF2-40B4-BE49-F238E27FC236}">
                    <a16:creationId xmlns:a16="http://schemas.microsoft.com/office/drawing/2014/main" id="{0E2A23F7-4B89-4A9A-805E-D9C2228D7880}"/>
                  </a:ext>
                </a:extLst>
              </p:cNvPr>
              <p:cNvSpPr/>
              <p:nvPr/>
            </p:nvSpPr>
            <p:spPr>
              <a:xfrm>
                <a:off x="1321518" y="3539794"/>
                <a:ext cx="2994025" cy="2660981"/>
              </a:xfrm>
              <a:prstGeom prst="roundRect">
                <a:avLst>
                  <a:gd name="adj" fmla="val 13186"/>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68" name="Oval 67">
                <a:extLst>
                  <a:ext uri="{FF2B5EF4-FFF2-40B4-BE49-F238E27FC236}">
                    <a16:creationId xmlns:a16="http://schemas.microsoft.com/office/drawing/2014/main" id="{2D15E2BB-1FE2-46D7-B450-E5D33876336D}"/>
                  </a:ext>
                </a:extLst>
              </p:cNvPr>
              <p:cNvSpPr/>
              <p:nvPr/>
            </p:nvSpPr>
            <p:spPr>
              <a:xfrm>
                <a:off x="1504306" y="3734408"/>
                <a:ext cx="546392" cy="571500"/>
              </a:xfrm>
              <a:prstGeom prst="ellipse">
                <a:avLst/>
              </a:prstGeom>
              <a:solidFill>
                <a:schemeClr val="accent4"/>
              </a:solidFill>
              <a:ln w="6350">
                <a:solidFill>
                  <a:schemeClr val="bg1">
                    <a:lumMod val="85000"/>
                  </a:schemeClr>
                </a:solidFill>
              </a:ln>
              <a:effectLst>
                <a:outerShdw blurRad="266700" dist="292100" dir="2700000" sx="80000" sy="8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tx1">
                      <a:lumMod val="85000"/>
                      <a:lumOff val="15000"/>
                    </a:schemeClr>
                  </a:solidFill>
                </a:endParaRPr>
              </a:p>
            </p:txBody>
          </p:sp>
          <p:sp>
            <p:nvSpPr>
              <p:cNvPr id="81" name="TextBox 80">
                <a:extLst>
                  <a:ext uri="{FF2B5EF4-FFF2-40B4-BE49-F238E27FC236}">
                    <a16:creationId xmlns:a16="http://schemas.microsoft.com/office/drawing/2014/main" id="{D6D2C33F-A7E5-4477-B4A7-F4E5433C1AD3}"/>
                  </a:ext>
                </a:extLst>
              </p:cNvPr>
              <p:cNvSpPr txBox="1"/>
              <p:nvPr/>
            </p:nvSpPr>
            <p:spPr>
              <a:xfrm>
                <a:off x="2104155" y="3858996"/>
                <a:ext cx="2118947" cy="338554"/>
              </a:xfrm>
              <a:prstGeom prst="rect">
                <a:avLst/>
              </a:prstGeom>
              <a:noFill/>
            </p:spPr>
            <p:txBody>
              <a:bodyPr wrap="square" rtlCol="0">
                <a:spAutoFit/>
              </a:bodyPr>
              <a:lstStyle/>
              <a:p>
                <a:r>
                  <a:rPr lang="en-US" sz="1600" b="1" dirty="0">
                    <a:solidFill>
                      <a:schemeClr val="tx1">
                        <a:lumMod val="85000"/>
                        <a:lumOff val="15000"/>
                      </a:schemeClr>
                    </a:solidFill>
                    <a:latin typeface="+mj-lt"/>
                    <a:cs typeface="Space Grotesk" pitchFamily="2" charset="0"/>
                  </a:rPr>
                  <a:t>VOTE COUNTING</a:t>
                </a:r>
              </a:p>
            </p:txBody>
          </p:sp>
          <p:cxnSp>
            <p:nvCxnSpPr>
              <p:cNvPr id="84" name="Straight Connector 83">
                <a:extLst>
                  <a:ext uri="{FF2B5EF4-FFF2-40B4-BE49-F238E27FC236}">
                    <a16:creationId xmlns:a16="http://schemas.microsoft.com/office/drawing/2014/main" id="{9603E43E-1F33-4930-B771-57DA373F7C3E}"/>
                  </a:ext>
                </a:extLst>
              </p:cNvPr>
              <p:cNvCxnSpPr>
                <a:cxnSpLocks/>
              </p:cNvCxnSpPr>
              <p:nvPr/>
            </p:nvCxnSpPr>
            <p:spPr>
              <a:xfrm>
                <a:off x="1652039" y="4333530"/>
                <a:ext cx="2323061"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14EED163-4AB9-4C86-AA87-696A11FB173A}"/>
                  </a:ext>
                </a:extLst>
              </p:cNvPr>
              <p:cNvCxnSpPr>
                <a:cxnSpLocks/>
              </p:cNvCxnSpPr>
              <p:nvPr/>
            </p:nvCxnSpPr>
            <p:spPr>
              <a:xfrm>
                <a:off x="1652039" y="6062871"/>
                <a:ext cx="2323061"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59" name="Freeform 138">
              <a:extLst>
                <a:ext uri="{FF2B5EF4-FFF2-40B4-BE49-F238E27FC236}">
                  <a16:creationId xmlns:a16="http://schemas.microsoft.com/office/drawing/2014/main" id="{40F53B19-1F30-416E-AFCA-8E1D5DEB8007}"/>
                </a:ext>
              </a:extLst>
            </p:cNvPr>
            <p:cNvSpPr>
              <a:spLocks noChangeArrowheads="1"/>
            </p:cNvSpPr>
            <p:nvPr/>
          </p:nvSpPr>
          <p:spPr bwMode="auto">
            <a:xfrm>
              <a:off x="1416832" y="3910325"/>
              <a:ext cx="219668" cy="219666"/>
            </a:xfrm>
            <a:custGeom>
              <a:avLst/>
              <a:gdLst>
                <a:gd name="T0" fmla="*/ 899 w 1108"/>
                <a:gd name="T1" fmla="*/ 397 h 1108"/>
                <a:gd name="T2" fmla="*/ 234 w 1108"/>
                <a:gd name="T3" fmla="*/ 229 h 1108"/>
                <a:gd name="T4" fmla="*/ 814 w 1108"/>
                <a:gd name="T5" fmla="*/ 481 h 1108"/>
                <a:gd name="T6" fmla="*/ 481 w 1108"/>
                <a:gd name="T7" fmla="*/ 815 h 1108"/>
                <a:gd name="T8" fmla="*/ 229 w 1108"/>
                <a:gd name="T9" fmla="*/ 234 h 1108"/>
                <a:gd name="T10" fmla="*/ 396 w 1108"/>
                <a:gd name="T11" fmla="*/ 900 h 1108"/>
                <a:gd name="T12" fmla="*/ 230 w 1108"/>
                <a:gd name="T13" fmla="*/ 1066 h 1108"/>
                <a:gd name="T14" fmla="*/ 229 w 1108"/>
                <a:gd name="T15" fmla="*/ 233 h 1108"/>
                <a:gd name="T16" fmla="*/ 233 w 1108"/>
                <a:gd name="T17" fmla="*/ 230 h 1108"/>
                <a:gd name="T18" fmla="*/ 1066 w 1108"/>
                <a:gd name="T19" fmla="*/ 230 h 1108"/>
                <a:gd name="T20" fmla="*/ 899 w 1108"/>
                <a:gd name="T21" fmla="*/ 397 h 1108"/>
                <a:gd name="T22" fmla="*/ 648 w 1108"/>
                <a:gd name="T23" fmla="*/ 733 h 1108"/>
                <a:gd name="T24" fmla="*/ 732 w 1108"/>
                <a:gd name="T25" fmla="*/ 648 h 1108"/>
                <a:gd name="T26" fmla="*/ 1107 w 1108"/>
                <a:gd name="T27" fmla="*/ 1025 h 1108"/>
                <a:gd name="T28" fmla="*/ 1022 w 1108"/>
                <a:gd name="T29" fmla="*/ 1107 h 1108"/>
                <a:gd name="T30" fmla="*/ 648 w 1108"/>
                <a:gd name="T31" fmla="*/ 733 h 1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08" h="1108">
                  <a:moveTo>
                    <a:pt x="899" y="397"/>
                  </a:moveTo>
                  <a:cubicBezTo>
                    <a:pt x="716" y="214"/>
                    <a:pt x="463" y="154"/>
                    <a:pt x="234" y="229"/>
                  </a:cubicBezTo>
                  <a:cubicBezTo>
                    <a:pt x="408" y="210"/>
                    <a:pt x="633" y="300"/>
                    <a:pt x="814" y="481"/>
                  </a:cubicBezTo>
                  <a:lnTo>
                    <a:pt x="481" y="815"/>
                  </a:lnTo>
                  <a:cubicBezTo>
                    <a:pt x="299" y="633"/>
                    <a:pt x="209" y="409"/>
                    <a:pt x="229" y="234"/>
                  </a:cubicBezTo>
                  <a:cubicBezTo>
                    <a:pt x="153" y="463"/>
                    <a:pt x="214" y="717"/>
                    <a:pt x="396" y="900"/>
                  </a:cubicBezTo>
                  <a:lnTo>
                    <a:pt x="230" y="1066"/>
                  </a:lnTo>
                  <a:cubicBezTo>
                    <a:pt x="0" y="837"/>
                    <a:pt x="0" y="463"/>
                    <a:pt x="229" y="233"/>
                  </a:cubicBezTo>
                  <a:cubicBezTo>
                    <a:pt x="230" y="230"/>
                    <a:pt x="230" y="230"/>
                    <a:pt x="233" y="230"/>
                  </a:cubicBezTo>
                  <a:cubicBezTo>
                    <a:pt x="462" y="0"/>
                    <a:pt x="836" y="1"/>
                    <a:pt x="1066" y="230"/>
                  </a:cubicBezTo>
                  <a:lnTo>
                    <a:pt x="899" y="397"/>
                  </a:lnTo>
                  <a:close/>
                  <a:moveTo>
                    <a:pt x="648" y="733"/>
                  </a:moveTo>
                  <a:lnTo>
                    <a:pt x="732" y="648"/>
                  </a:lnTo>
                  <a:lnTo>
                    <a:pt x="1107" y="1025"/>
                  </a:lnTo>
                  <a:lnTo>
                    <a:pt x="1022" y="1107"/>
                  </a:lnTo>
                  <a:lnTo>
                    <a:pt x="648" y="733"/>
                  </a:lnTo>
                  <a:close/>
                </a:path>
              </a:pathLst>
            </a:custGeom>
            <a:solidFill>
              <a:schemeClr val="bg1"/>
            </a:solidFill>
            <a:ln>
              <a:noFill/>
            </a:ln>
            <a:effectLst>
              <a:outerShdw blurRad="50800" dist="38100" dir="5400000" algn="t" rotWithShape="0">
                <a:prstClr val="black">
                  <a:alpha val="40000"/>
                </a:prstClr>
              </a:outerShdw>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defPPr>
                <a:defRPr lang="en-GB"/>
              </a:defPPr>
              <a:lvl1pPr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1pPr>
              <a:lvl2pPr marL="742950" indent="-28575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2pPr>
              <a:lvl3pPr marL="11430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3pPr>
              <a:lvl4pPr marL="16002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4pPr>
              <a:lvl5pPr marL="20574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5pPr>
              <a:lvl6pPr marL="2286000" algn="l" defTabSz="457200" rtl="0" eaLnBrk="1" latinLnBrk="0" hangingPunct="1">
                <a:defRPr kern="1200">
                  <a:solidFill>
                    <a:schemeClr val="tx1"/>
                  </a:solidFill>
                  <a:latin typeface="Arial" charset="0"/>
                  <a:ea typeface="SimSun" charset="0"/>
                  <a:cs typeface="SimSun" charset="0"/>
                </a:defRPr>
              </a:lvl6pPr>
              <a:lvl7pPr marL="2743200" algn="l" defTabSz="457200" rtl="0" eaLnBrk="1" latinLnBrk="0" hangingPunct="1">
                <a:defRPr kern="1200">
                  <a:solidFill>
                    <a:schemeClr val="tx1"/>
                  </a:solidFill>
                  <a:latin typeface="Arial" charset="0"/>
                  <a:ea typeface="SimSun" charset="0"/>
                  <a:cs typeface="SimSun" charset="0"/>
                </a:defRPr>
              </a:lvl7pPr>
              <a:lvl8pPr marL="3200400" algn="l" defTabSz="457200" rtl="0" eaLnBrk="1" latinLnBrk="0" hangingPunct="1">
                <a:defRPr kern="1200">
                  <a:solidFill>
                    <a:schemeClr val="tx1"/>
                  </a:solidFill>
                  <a:latin typeface="Arial" charset="0"/>
                  <a:ea typeface="SimSun" charset="0"/>
                  <a:cs typeface="SimSun" charset="0"/>
                </a:defRPr>
              </a:lvl8pPr>
              <a:lvl9pPr marL="3657600" algn="l" defTabSz="457200" rtl="0" eaLnBrk="1" latinLnBrk="0" hangingPunct="1">
                <a:defRPr kern="1200">
                  <a:solidFill>
                    <a:schemeClr val="tx1"/>
                  </a:solidFill>
                  <a:latin typeface="Arial" charset="0"/>
                  <a:ea typeface="SimSun" charset="0"/>
                  <a:cs typeface="SimSun" charset="0"/>
                </a:defRPr>
              </a:lvl9pPr>
            </a:lstStyle>
            <a:p>
              <a:endParaRPr lang="en-US"/>
            </a:p>
          </p:txBody>
        </p:sp>
      </p:grpSp>
      <p:sp>
        <p:nvSpPr>
          <p:cNvPr id="10" name="TextBox 9">
            <a:extLst>
              <a:ext uri="{FF2B5EF4-FFF2-40B4-BE49-F238E27FC236}">
                <a16:creationId xmlns:a16="http://schemas.microsoft.com/office/drawing/2014/main" id="{FB2E866E-505C-7FB8-6344-1B16DDB82B75}"/>
              </a:ext>
            </a:extLst>
          </p:cNvPr>
          <p:cNvSpPr txBox="1"/>
          <p:nvPr/>
        </p:nvSpPr>
        <p:spPr>
          <a:xfrm>
            <a:off x="4928578" y="1436348"/>
            <a:ext cx="2394307" cy="1753044"/>
          </a:xfrm>
          <a:prstGeom prst="rect">
            <a:avLst/>
          </a:prstGeom>
          <a:noFill/>
        </p:spPr>
        <p:txBody>
          <a:bodyPr wrap="square" rtlCol="0">
            <a:spAutoFit/>
          </a:bodyPr>
          <a:lstStyle/>
          <a:p>
            <a:pPr>
              <a:lnSpc>
                <a:spcPct val="130000"/>
              </a:lnSpc>
            </a:pPr>
            <a:r>
              <a:rPr lang="en-US" sz="1400" dirty="0"/>
              <a:t>With the data ready, we moved on to building the core of our system—a deep learning model capable of classifying news as "real" or "fake."</a:t>
            </a:r>
            <a:endParaRPr lang="en-US" sz="1300" dirty="0">
              <a:ea typeface="Roboto" panose="02000000000000000000" pitchFamily="2" charset="0"/>
              <a:cs typeface="Space Grotesk" pitchFamily="2" charset="0"/>
            </a:endParaRPr>
          </a:p>
        </p:txBody>
      </p:sp>
      <p:cxnSp>
        <p:nvCxnSpPr>
          <p:cNvPr id="11" name="Straight Connector 10">
            <a:extLst>
              <a:ext uri="{FF2B5EF4-FFF2-40B4-BE49-F238E27FC236}">
                <a16:creationId xmlns:a16="http://schemas.microsoft.com/office/drawing/2014/main" id="{9CCD4E99-44CC-6105-657D-2573F52553C0}"/>
              </a:ext>
            </a:extLst>
          </p:cNvPr>
          <p:cNvCxnSpPr>
            <a:cxnSpLocks/>
          </p:cNvCxnSpPr>
          <p:nvPr/>
        </p:nvCxnSpPr>
        <p:spPr>
          <a:xfrm>
            <a:off x="4830426" y="3151787"/>
            <a:ext cx="2433637"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6D50BD9C-493B-5592-6CF3-D7CEE668D571}"/>
              </a:ext>
            </a:extLst>
          </p:cNvPr>
          <p:cNvSpPr txBox="1"/>
          <p:nvPr/>
        </p:nvSpPr>
        <p:spPr>
          <a:xfrm>
            <a:off x="8415220" y="1394933"/>
            <a:ext cx="2511860" cy="1753044"/>
          </a:xfrm>
          <a:prstGeom prst="rect">
            <a:avLst/>
          </a:prstGeom>
          <a:noFill/>
        </p:spPr>
        <p:txBody>
          <a:bodyPr wrap="square" rtlCol="0">
            <a:spAutoFit/>
          </a:bodyPr>
          <a:lstStyle/>
          <a:p>
            <a:pPr>
              <a:lnSpc>
                <a:spcPct val="130000"/>
              </a:lnSpc>
            </a:pPr>
            <a:r>
              <a:rPr lang="en-US" sz="1400" dirty="0"/>
              <a:t>The tokenizer assigns a unique integer to each word in the vocabulary, enabling the model to process the text mathematically.</a:t>
            </a:r>
          </a:p>
        </p:txBody>
      </p:sp>
      <p:sp>
        <p:nvSpPr>
          <p:cNvPr id="32" name="TextBox 31">
            <a:extLst>
              <a:ext uri="{FF2B5EF4-FFF2-40B4-BE49-F238E27FC236}">
                <a16:creationId xmlns:a16="http://schemas.microsoft.com/office/drawing/2014/main" id="{AB08F91D-46D7-98D9-7AA2-5BA0265ED7D2}"/>
              </a:ext>
            </a:extLst>
          </p:cNvPr>
          <p:cNvSpPr txBox="1"/>
          <p:nvPr/>
        </p:nvSpPr>
        <p:spPr>
          <a:xfrm>
            <a:off x="1374393" y="4411036"/>
            <a:ext cx="2647690" cy="1472967"/>
          </a:xfrm>
          <a:prstGeom prst="rect">
            <a:avLst/>
          </a:prstGeom>
          <a:noFill/>
        </p:spPr>
        <p:txBody>
          <a:bodyPr wrap="square" rtlCol="0">
            <a:spAutoFit/>
          </a:bodyPr>
          <a:lstStyle/>
          <a:p>
            <a:pPr>
              <a:lnSpc>
                <a:spcPct val="130000"/>
              </a:lnSpc>
            </a:pPr>
            <a:r>
              <a:rPr lang="en-US" sz="1400" dirty="0"/>
              <a:t>Votes are automatically counted based on the blockchain records.</a:t>
            </a:r>
            <a:endParaRPr lang="en-US" sz="1400" dirty="0">
              <a:ea typeface="Roboto" panose="02000000000000000000" pitchFamily="2" charset="0"/>
              <a:cs typeface="Space Grotesk" pitchFamily="2" charset="0"/>
            </a:endParaRPr>
          </a:p>
          <a:p>
            <a:pPr>
              <a:lnSpc>
                <a:spcPct val="130000"/>
              </a:lnSpc>
            </a:pPr>
            <a:r>
              <a:rPr lang="en-US" sz="1400" dirty="0"/>
              <a:t>Real-time and transparent vote tallying.</a:t>
            </a:r>
            <a:endParaRPr lang="en-US" sz="1300" dirty="0">
              <a:ea typeface="Roboto" panose="02000000000000000000" pitchFamily="2" charset="0"/>
              <a:cs typeface="Space Grotesk" pitchFamily="2" charset="0"/>
            </a:endParaRPr>
          </a:p>
        </p:txBody>
      </p:sp>
      <p:sp>
        <p:nvSpPr>
          <p:cNvPr id="33" name="TextBox 32">
            <a:extLst>
              <a:ext uri="{FF2B5EF4-FFF2-40B4-BE49-F238E27FC236}">
                <a16:creationId xmlns:a16="http://schemas.microsoft.com/office/drawing/2014/main" id="{94C73AD1-3172-75AF-D854-3FD398975E0A}"/>
              </a:ext>
            </a:extLst>
          </p:cNvPr>
          <p:cNvSpPr txBox="1"/>
          <p:nvPr/>
        </p:nvSpPr>
        <p:spPr>
          <a:xfrm>
            <a:off x="4608907" y="4355322"/>
            <a:ext cx="2878821" cy="1472967"/>
          </a:xfrm>
          <a:prstGeom prst="rect">
            <a:avLst/>
          </a:prstGeom>
          <a:noFill/>
        </p:spPr>
        <p:txBody>
          <a:bodyPr wrap="square" rtlCol="0">
            <a:spAutoFit/>
          </a:bodyPr>
          <a:lstStyle/>
          <a:p>
            <a:pPr>
              <a:lnSpc>
                <a:spcPct val="130000"/>
              </a:lnSpc>
            </a:pPr>
            <a:r>
              <a:rPr lang="en-US" sz="1400" dirty="0"/>
              <a:t>Results are derived directly from the blockchain, ensuring transparency. Each vote is publicly verifiable while maintaining voter anonymity.</a:t>
            </a:r>
            <a:endParaRPr lang="en-US" sz="1300" dirty="0">
              <a:ea typeface="Roboto" panose="02000000000000000000" pitchFamily="2" charset="0"/>
              <a:cs typeface="Space Grotesk" pitchFamily="2" charset="0"/>
            </a:endParaRPr>
          </a:p>
        </p:txBody>
      </p:sp>
    </p:spTree>
    <p:extLst>
      <p:ext uri="{BB962C8B-B14F-4D97-AF65-F5344CB8AC3E}">
        <p14:creationId xmlns:p14="http://schemas.microsoft.com/office/powerpoint/2010/main" val="25281646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E9F93B-0967-8319-3076-DE0EAD21FCCC}"/>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08B67C0B-A498-F84F-1715-17253D060438}"/>
              </a:ext>
            </a:extLst>
          </p:cNvPr>
          <p:cNvSpPr txBox="1"/>
          <p:nvPr/>
        </p:nvSpPr>
        <p:spPr>
          <a:xfrm>
            <a:off x="1087103" y="337719"/>
            <a:ext cx="9863730" cy="646331"/>
          </a:xfrm>
          <a:prstGeom prst="rect">
            <a:avLst/>
          </a:prstGeom>
          <a:noFill/>
        </p:spPr>
        <p:txBody>
          <a:bodyPr wrap="square" rtlCol="0">
            <a:spAutoFit/>
          </a:bodyPr>
          <a:lstStyle/>
          <a:p>
            <a:r>
              <a:rPr lang="en-US" sz="3600" b="1" dirty="0"/>
              <a:t>Architecture</a:t>
            </a:r>
            <a:endParaRPr lang="en-US" sz="3600" b="1" dirty="0">
              <a:latin typeface="+mj-lt"/>
              <a:cs typeface="Space Grotesk" pitchFamily="2" charset="0"/>
            </a:endParaRPr>
          </a:p>
        </p:txBody>
      </p:sp>
      <p:cxnSp>
        <p:nvCxnSpPr>
          <p:cNvPr id="31" name="Straight Connector 30">
            <a:extLst>
              <a:ext uri="{FF2B5EF4-FFF2-40B4-BE49-F238E27FC236}">
                <a16:creationId xmlns:a16="http://schemas.microsoft.com/office/drawing/2014/main" id="{1C939F2A-B8EF-32FD-5C3A-169A3DFCB130}"/>
              </a:ext>
            </a:extLst>
          </p:cNvPr>
          <p:cNvCxnSpPr>
            <a:cxnSpLocks/>
          </p:cNvCxnSpPr>
          <p:nvPr/>
        </p:nvCxnSpPr>
        <p:spPr>
          <a:xfrm flipH="1">
            <a:off x="993322" y="6124692"/>
            <a:ext cx="10205355"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1A5CD546-2405-B217-84FC-44EA2330C7E0}"/>
              </a:ext>
            </a:extLst>
          </p:cNvPr>
          <p:cNvCxnSpPr>
            <a:cxnSpLocks/>
          </p:cNvCxnSpPr>
          <p:nvPr/>
        </p:nvCxnSpPr>
        <p:spPr>
          <a:xfrm flipH="1">
            <a:off x="1121368" y="1237226"/>
            <a:ext cx="10205355"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6DEAC95C-6668-BE76-1B5F-28DE17EFEAE5}"/>
              </a:ext>
            </a:extLst>
          </p:cNvPr>
          <p:cNvPicPr>
            <a:picLocks noChangeAspect="1"/>
          </p:cNvPicPr>
          <p:nvPr/>
        </p:nvPicPr>
        <p:blipFill>
          <a:blip r:embed="rId2"/>
          <a:stretch>
            <a:fillRect/>
          </a:stretch>
        </p:blipFill>
        <p:spPr>
          <a:xfrm>
            <a:off x="1191437" y="1324368"/>
            <a:ext cx="9809124" cy="3683807"/>
          </a:xfrm>
          <a:prstGeom prst="rect">
            <a:avLst/>
          </a:prstGeom>
        </p:spPr>
      </p:pic>
    </p:spTree>
    <p:extLst>
      <p:ext uri="{BB962C8B-B14F-4D97-AF65-F5344CB8AC3E}">
        <p14:creationId xmlns:p14="http://schemas.microsoft.com/office/powerpoint/2010/main" val="8362528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DC5CD0-4F1A-BB12-4FA8-0DEFDE71CBF6}"/>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1E15E427-05B1-82C1-0D72-1D333B5E26B3}"/>
              </a:ext>
            </a:extLst>
          </p:cNvPr>
          <p:cNvSpPr txBox="1"/>
          <p:nvPr/>
        </p:nvSpPr>
        <p:spPr>
          <a:xfrm>
            <a:off x="1164134" y="267699"/>
            <a:ext cx="9863730" cy="523220"/>
          </a:xfrm>
          <a:prstGeom prst="rect">
            <a:avLst/>
          </a:prstGeom>
          <a:noFill/>
        </p:spPr>
        <p:txBody>
          <a:bodyPr wrap="square" rtlCol="0">
            <a:spAutoFit/>
          </a:bodyPr>
          <a:lstStyle/>
          <a:p>
            <a:r>
              <a:rPr lang="en-US" sz="2800" b="1" dirty="0"/>
              <a:t>Enhancing the System with Social Media Verification</a:t>
            </a:r>
            <a:endParaRPr lang="en-US" sz="2800" b="1" dirty="0">
              <a:latin typeface="+mj-lt"/>
              <a:cs typeface="Space Grotesk" pitchFamily="2" charset="0"/>
            </a:endParaRPr>
          </a:p>
        </p:txBody>
      </p:sp>
      <p:cxnSp>
        <p:nvCxnSpPr>
          <p:cNvPr id="31" name="Straight Connector 30">
            <a:extLst>
              <a:ext uri="{FF2B5EF4-FFF2-40B4-BE49-F238E27FC236}">
                <a16:creationId xmlns:a16="http://schemas.microsoft.com/office/drawing/2014/main" id="{BC1D4075-8DB3-E63E-BB15-FBA12322F965}"/>
              </a:ext>
            </a:extLst>
          </p:cNvPr>
          <p:cNvCxnSpPr>
            <a:cxnSpLocks/>
          </p:cNvCxnSpPr>
          <p:nvPr/>
        </p:nvCxnSpPr>
        <p:spPr>
          <a:xfrm flipH="1">
            <a:off x="993322" y="6124692"/>
            <a:ext cx="10205355"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341C918D-F462-30D5-B99E-A8B5E9B8EB6B}"/>
              </a:ext>
            </a:extLst>
          </p:cNvPr>
          <p:cNvCxnSpPr>
            <a:cxnSpLocks/>
          </p:cNvCxnSpPr>
          <p:nvPr/>
        </p:nvCxnSpPr>
        <p:spPr>
          <a:xfrm flipH="1">
            <a:off x="993322" y="879086"/>
            <a:ext cx="10205355"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D370DB11-E933-AFE8-2F04-4EBEF330451F}"/>
              </a:ext>
            </a:extLst>
          </p:cNvPr>
          <p:cNvSpPr txBox="1"/>
          <p:nvPr/>
        </p:nvSpPr>
        <p:spPr>
          <a:xfrm>
            <a:off x="1296941" y="1443841"/>
            <a:ext cx="5467863" cy="3970318"/>
          </a:xfrm>
          <a:prstGeom prst="rect">
            <a:avLst/>
          </a:prstGeom>
          <a:noFill/>
        </p:spPr>
        <p:txBody>
          <a:bodyPr wrap="square" rtlCol="0">
            <a:spAutoFit/>
          </a:bodyPr>
          <a:lstStyle>
            <a:defPPr>
              <a:defRPr lang="en-US"/>
            </a:defPPr>
            <a:lvl1pPr algn="just">
              <a:lnSpc>
                <a:spcPct val="150000"/>
              </a:lnSpc>
              <a:defRPr sz="1400">
                <a:solidFill>
                  <a:srgbClr val="120F23"/>
                </a:solidFill>
                <a:latin typeface="Archivo Light" pitchFamily="2" charset="0"/>
                <a:cs typeface="Archivo Light" pitchFamily="2" charset="0"/>
              </a:defRPr>
            </a:lvl1pPr>
          </a:lstStyle>
          <a:p>
            <a:pPr>
              <a:lnSpc>
                <a:spcPct val="100000"/>
              </a:lnSpc>
            </a:pPr>
            <a:r>
              <a:rPr lang="en-US" sz="1800" dirty="0">
                <a:latin typeface="Times New Roman" panose="02020603050405020304" pitchFamily="18" charset="0"/>
                <a:cs typeface="Times New Roman" panose="02020603050405020304" pitchFamily="18" charset="0"/>
              </a:rPr>
              <a:t>While the LSTM model performed well on individual articles, we wanted to take our system a step further by incorporating social media verification . Fake news often spreads through platforms like Twitter and Reddit, so analyzing related content could provide additional context.</a:t>
            </a:r>
          </a:p>
          <a:p>
            <a:pPr>
              <a:lnSpc>
                <a:spcPct val="100000"/>
              </a:lnSpc>
            </a:pPr>
            <a:endParaRPr lang="en-US" sz="1800" dirty="0">
              <a:latin typeface="Times New Roman" panose="02020603050405020304" pitchFamily="18" charset="0"/>
              <a:cs typeface="Times New Roman" panose="02020603050405020304" pitchFamily="18" charset="0"/>
            </a:endParaRPr>
          </a:p>
          <a:p>
            <a:pPr>
              <a:lnSpc>
                <a:spcPct val="100000"/>
              </a:lnSpc>
            </a:pPr>
            <a:r>
              <a:rPr lang="en-US" sz="1800" dirty="0">
                <a:latin typeface="Times New Roman" panose="02020603050405020304" pitchFamily="18" charset="0"/>
                <a:cs typeface="Times New Roman" panose="02020603050405020304" pitchFamily="18" charset="0"/>
              </a:rPr>
              <a:t>To achieve this, we integrated </a:t>
            </a:r>
            <a:r>
              <a:rPr lang="en-US" sz="1800" b="1" i="1" dirty="0">
                <a:latin typeface="Times New Roman" panose="02020603050405020304" pitchFamily="18" charset="0"/>
                <a:cs typeface="Times New Roman" panose="02020603050405020304" pitchFamily="18" charset="0"/>
              </a:rPr>
              <a:t>APIs from </a:t>
            </a:r>
            <a:r>
              <a:rPr lang="en-US" sz="1800" b="1" i="1" dirty="0" err="1">
                <a:latin typeface="Times New Roman" panose="02020603050405020304" pitchFamily="18" charset="0"/>
                <a:cs typeface="Times New Roman" panose="02020603050405020304" pitchFamily="18" charset="0"/>
              </a:rPr>
              <a:t>Tweepy</a:t>
            </a:r>
            <a:r>
              <a:rPr lang="en-US" sz="1800" dirty="0">
                <a:latin typeface="Times New Roman" panose="02020603050405020304" pitchFamily="18" charset="0"/>
                <a:cs typeface="Times New Roman" panose="02020603050405020304" pitchFamily="18" charset="0"/>
              </a:rPr>
              <a:t> (for Twitter) and </a:t>
            </a:r>
            <a:r>
              <a:rPr lang="en-US" sz="1800" b="1" i="1" dirty="0">
                <a:latin typeface="Times New Roman" panose="02020603050405020304" pitchFamily="18" charset="0"/>
                <a:cs typeface="Times New Roman" panose="02020603050405020304" pitchFamily="18" charset="0"/>
              </a:rPr>
              <a:t>PRAW</a:t>
            </a:r>
            <a:r>
              <a:rPr lang="en-US" sz="1800" dirty="0">
                <a:latin typeface="Times New Roman" panose="02020603050405020304" pitchFamily="18" charset="0"/>
                <a:cs typeface="Times New Roman" panose="02020603050405020304" pitchFamily="18" charset="0"/>
              </a:rPr>
              <a:t> (for Reddit). These libraries allow us to query tweets and Reddit posts related to the input text. For example, if a user submits an article about a specific topic, we search for recent tweets or Reddit discussions mentioning similar keywords.</a:t>
            </a:r>
          </a:p>
          <a:p>
            <a:pPr>
              <a:lnSpc>
                <a:spcPct val="100000"/>
              </a:lnSpc>
            </a:pPr>
            <a:endParaRPr lang="en-US" sz="1800" dirty="0">
              <a:latin typeface="Times New Roman" panose="02020603050405020304" pitchFamily="18" charset="0"/>
              <a:cs typeface="Times New Roman" panose="02020603050405020304" pitchFamily="18" charset="0"/>
            </a:endParaRPr>
          </a:p>
        </p:txBody>
      </p:sp>
      <p:pic>
        <p:nvPicPr>
          <p:cNvPr id="1026" name="Picture 2" descr="Twitter X Logo Images - Free Download on Freepik">
            <a:extLst>
              <a:ext uri="{FF2B5EF4-FFF2-40B4-BE49-F238E27FC236}">
                <a16:creationId xmlns:a16="http://schemas.microsoft.com/office/drawing/2014/main" id="{7904A17D-0C2C-9122-2896-F130AFB208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48984" y="2165437"/>
            <a:ext cx="1983535" cy="19835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72719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1FFD72-E042-82DE-BCF2-2643E83E64C8}"/>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D2FF1A52-6E3A-AE01-C397-8C62F93637DF}"/>
              </a:ext>
            </a:extLst>
          </p:cNvPr>
          <p:cNvSpPr txBox="1"/>
          <p:nvPr/>
        </p:nvSpPr>
        <p:spPr>
          <a:xfrm>
            <a:off x="1164134" y="267699"/>
            <a:ext cx="9863730" cy="523220"/>
          </a:xfrm>
          <a:prstGeom prst="rect">
            <a:avLst/>
          </a:prstGeom>
          <a:noFill/>
        </p:spPr>
        <p:txBody>
          <a:bodyPr wrap="square" rtlCol="0">
            <a:spAutoFit/>
          </a:bodyPr>
          <a:lstStyle/>
          <a:p>
            <a:r>
              <a:rPr lang="en-US" sz="2800" b="1" dirty="0"/>
              <a:t>Enhancing the System with Social Media Verification</a:t>
            </a:r>
            <a:endParaRPr lang="en-US" sz="2800" b="1" dirty="0">
              <a:latin typeface="+mj-lt"/>
              <a:cs typeface="Space Grotesk" pitchFamily="2" charset="0"/>
            </a:endParaRPr>
          </a:p>
        </p:txBody>
      </p:sp>
      <p:cxnSp>
        <p:nvCxnSpPr>
          <p:cNvPr id="31" name="Straight Connector 30">
            <a:extLst>
              <a:ext uri="{FF2B5EF4-FFF2-40B4-BE49-F238E27FC236}">
                <a16:creationId xmlns:a16="http://schemas.microsoft.com/office/drawing/2014/main" id="{62043E5C-9848-C3D5-5405-E6D8D21C5632}"/>
              </a:ext>
            </a:extLst>
          </p:cNvPr>
          <p:cNvCxnSpPr>
            <a:cxnSpLocks/>
          </p:cNvCxnSpPr>
          <p:nvPr/>
        </p:nvCxnSpPr>
        <p:spPr>
          <a:xfrm flipH="1">
            <a:off x="993322" y="6124692"/>
            <a:ext cx="10205355"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D96EFA7A-8D0E-B583-7535-1BB736327FAB}"/>
              </a:ext>
            </a:extLst>
          </p:cNvPr>
          <p:cNvCxnSpPr>
            <a:cxnSpLocks/>
          </p:cNvCxnSpPr>
          <p:nvPr/>
        </p:nvCxnSpPr>
        <p:spPr>
          <a:xfrm flipH="1">
            <a:off x="993322" y="879086"/>
            <a:ext cx="10205355"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9B90DDF0-88A0-E230-9734-85445A5417AC}"/>
              </a:ext>
            </a:extLst>
          </p:cNvPr>
          <p:cNvSpPr txBox="1"/>
          <p:nvPr/>
        </p:nvSpPr>
        <p:spPr>
          <a:xfrm>
            <a:off x="1234862" y="1213761"/>
            <a:ext cx="5743908" cy="3970318"/>
          </a:xfrm>
          <a:prstGeom prst="rect">
            <a:avLst/>
          </a:prstGeom>
          <a:noFill/>
        </p:spPr>
        <p:txBody>
          <a:bodyPr wrap="square" rtlCol="0">
            <a:spAutoFit/>
          </a:bodyPr>
          <a:lstStyle>
            <a:defPPr>
              <a:defRPr lang="en-US"/>
            </a:defPPr>
            <a:lvl1pPr algn="just">
              <a:lnSpc>
                <a:spcPct val="150000"/>
              </a:lnSpc>
              <a:defRPr sz="1400">
                <a:solidFill>
                  <a:srgbClr val="120F23"/>
                </a:solidFill>
                <a:latin typeface="Archivo Light" pitchFamily="2" charset="0"/>
                <a:cs typeface="Archivo Light" pitchFamily="2" charset="0"/>
              </a:defRPr>
            </a:lvl1pPr>
          </a:lstStyle>
          <a:p>
            <a:pPr>
              <a:lnSpc>
                <a:spcPct val="100000"/>
              </a:lnSpc>
            </a:pPr>
            <a:endParaRPr lang="en-US" sz="1800" dirty="0">
              <a:latin typeface="Times New Roman" panose="02020603050405020304" pitchFamily="18" charset="0"/>
              <a:cs typeface="Times New Roman" panose="02020603050405020304" pitchFamily="18" charset="0"/>
            </a:endParaRPr>
          </a:p>
          <a:p>
            <a:pPr>
              <a:lnSpc>
                <a:spcPct val="100000"/>
              </a:lnSpc>
            </a:pPr>
            <a:r>
              <a:rPr lang="en-US" sz="1800" dirty="0">
                <a:latin typeface="Times New Roman" panose="02020603050405020304" pitchFamily="18" charset="0"/>
                <a:cs typeface="Times New Roman" panose="02020603050405020304" pitchFamily="18" charset="0"/>
              </a:rPr>
              <a:t>Each tweet or post is analyzed using the same LSTM model. However, since social media text is often noisy (e.g., hashtags, mentions, URLs), we applied </a:t>
            </a:r>
            <a:r>
              <a:rPr lang="en-US" sz="1800" b="1" i="1" dirty="0">
                <a:latin typeface="Times New Roman" panose="02020603050405020304" pitchFamily="18" charset="0"/>
                <a:cs typeface="Times New Roman" panose="02020603050405020304" pitchFamily="18" charset="0"/>
              </a:rPr>
              <a:t>additional cleaning steps</a:t>
            </a:r>
            <a:r>
              <a:rPr lang="en-US" sz="1800" dirty="0">
                <a:latin typeface="Times New Roman" panose="02020603050405020304" pitchFamily="18" charset="0"/>
                <a:cs typeface="Times New Roman" panose="02020603050405020304" pitchFamily="18" charset="0"/>
              </a:rPr>
              <a:t> to extract meaningful content. If a tweet or post is too short after cleaning, we mark it as "Unknown" rather than forcing a prediction.</a:t>
            </a:r>
          </a:p>
          <a:p>
            <a:pPr>
              <a:lnSpc>
                <a:spcPct val="100000"/>
              </a:lnSpc>
            </a:pPr>
            <a:endParaRPr lang="en-US" sz="1800" dirty="0">
              <a:latin typeface="Times New Roman" panose="02020603050405020304" pitchFamily="18" charset="0"/>
              <a:cs typeface="Times New Roman" panose="02020603050405020304" pitchFamily="18" charset="0"/>
            </a:endParaRPr>
          </a:p>
          <a:p>
            <a:pPr>
              <a:lnSpc>
                <a:spcPct val="100000"/>
              </a:lnSpc>
            </a:pPr>
            <a:r>
              <a:rPr lang="en-US" sz="1800" dirty="0">
                <a:latin typeface="Times New Roman" panose="02020603050405020304" pitchFamily="18" charset="0"/>
                <a:cs typeface="Times New Roman" panose="02020603050405020304" pitchFamily="18" charset="0"/>
              </a:rPr>
              <a:t>This cross-platform analysis not only strengthens the system’s reliability but also provides users with insights into how others are discussing the topic online. For instance, if most related tweets classify as "Real News," it reinforces the original prediction. Conversely, conflicting results may indicate ambiguity or potential bias.</a:t>
            </a:r>
          </a:p>
        </p:txBody>
      </p:sp>
      <p:pic>
        <p:nvPicPr>
          <p:cNvPr id="2050" name="Picture 2" descr="reddit&quot; Icon - Download for free – Iconduck">
            <a:extLst>
              <a:ext uri="{FF2B5EF4-FFF2-40B4-BE49-F238E27FC236}">
                <a16:creationId xmlns:a16="http://schemas.microsoft.com/office/drawing/2014/main" id="{94E91FFC-473D-5DE5-9ECC-AA71825C56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93170" y="1907876"/>
            <a:ext cx="2794958" cy="27949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265899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A2F8CA-8D91-C546-4321-6E9B9B87B737}"/>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BBA48C74-3DC9-71AD-7E34-2269E1C36767}"/>
              </a:ext>
            </a:extLst>
          </p:cNvPr>
          <p:cNvSpPr txBox="1"/>
          <p:nvPr/>
        </p:nvSpPr>
        <p:spPr>
          <a:xfrm>
            <a:off x="1164134" y="267699"/>
            <a:ext cx="9863730" cy="523220"/>
          </a:xfrm>
          <a:prstGeom prst="rect">
            <a:avLst/>
          </a:prstGeom>
          <a:noFill/>
        </p:spPr>
        <p:txBody>
          <a:bodyPr wrap="square" rtlCol="0">
            <a:spAutoFit/>
          </a:bodyPr>
          <a:lstStyle/>
          <a:p>
            <a:r>
              <a:rPr lang="en-US" sz="2800" b="1" dirty="0"/>
              <a:t>Deploying the System as a Web Application</a:t>
            </a:r>
            <a:endParaRPr lang="en-US" sz="2800" b="1" dirty="0">
              <a:latin typeface="+mj-lt"/>
              <a:cs typeface="Space Grotesk" pitchFamily="2" charset="0"/>
            </a:endParaRPr>
          </a:p>
        </p:txBody>
      </p:sp>
      <p:cxnSp>
        <p:nvCxnSpPr>
          <p:cNvPr id="31" name="Straight Connector 30">
            <a:extLst>
              <a:ext uri="{FF2B5EF4-FFF2-40B4-BE49-F238E27FC236}">
                <a16:creationId xmlns:a16="http://schemas.microsoft.com/office/drawing/2014/main" id="{7613061E-2842-0602-D8BA-FBAD6259332B}"/>
              </a:ext>
            </a:extLst>
          </p:cNvPr>
          <p:cNvCxnSpPr>
            <a:cxnSpLocks/>
          </p:cNvCxnSpPr>
          <p:nvPr/>
        </p:nvCxnSpPr>
        <p:spPr>
          <a:xfrm flipH="1">
            <a:off x="993322" y="6124692"/>
            <a:ext cx="10205355"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CCEA202C-230A-E95D-571B-8357707162D0}"/>
              </a:ext>
            </a:extLst>
          </p:cNvPr>
          <p:cNvCxnSpPr>
            <a:cxnSpLocks/>
          </p:cNvCxnSpPr>
          <p:nvPr/>
        </p:nvCxnSpPr>
        <p:spPr>
          <a:xfrm flipH="1">
            <a:off x="993322" y="879086"/>
            <a:ext cx="10205355"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6E7CAB32-D73C-B16D-E717-FE3E7ECD1E25}"/>
              </a:ext>
            </a:extLst>
          </p:cNvPr>
          <p:cNvSpPr txBox="1"/>
          <p:nvPr/>
        </p:nvSpPr>
        <p:spPr>
          <a:xfrm>
            <a:off x="993322" y="1274146"/>
            <a:ext cx="10201252" cy="2585323"/>
          </a:xfrm>
          <a:prstGeom prst="rect">
            <a:avLst/>
          </a:prstGeom>
          <a:noFill/>
        </p:spPr>
        <p:txBody>
          <a:bodyPr wrap="square" rtlCol="0">
            <a:spAutoFit/>
          </a:bodyPr>
          <a:lstStyle>
            <a:defPPr>
              <a:defRPr lang="en-US"/>
            </a:defPPr>
            <a:lvl1pPr algn="just">
              <a:lnSpc>
                <a:spcPct val="150000"/>
              </a:lnSpc>
              <a:defRPr sz="1400">
                <a:solidFill>
                  <a:srgbClr val="120F23"/>
                </a:solidFill>
                <a:latin typeface="Archivo Light" pitchFamily="2" charset="0"/>
                <a:cs typeface="Archivo Light" pitchFamily="2" charset="0"/>
              </a:defRPr>
            </a:lvl1pPr>
          </a:lstStyle>
          <a:p>
            <a:pPr>
              <a:lnSpc>
                <a:spcPct val="100000"/>
              </a:lnSpc>
            </a:pPr>
            <a:r>
              <a:rPr lang="en-US" sz="1800" dirty="0">
                <a:latin typeface="Times New Roman" panose="02020603050405020304" pitchFamily="18" charset="0"/>
                <a:cs typeface="Times New Roman" panose="02020603050405020304" pitchFamily="18" charset="0"/>
              </a:rPr>
              <a:t>When a user submits text, the application performs the following steps:</a:t>
            </a:r>
          </a:p>
          <a:p>
            <a:pPr>
              <a:lnSpc>
                <a:spcPct val="100000"/>
              </a:lnSpc>
            </a:pPr>
            <a:endParaRPr lang="en-US" sz="1800" dirty="0">
              <a:latin typeface="Times New Roman" panose="02020603050405020304" pitchFamily="18" charset="0"/>
              <a:cs typeface="Times New Roman" panose="02020603050405020304" pitchFamily="18" charset="0"/>
            </a:endParaRPr>
          </a:p>
          <a:p>
            <a:pPr lvl="1"/>
            <a:r>
              <a:rPr lang="en-US" dirty="0">
                <a:latin typeface="Times New Roman" panose="02020603050405020304" pitchFamily="18" charset="0"/>
                <a:cs typeface="Times New Roman" panose="02020603050405020304" pitchFamily="18" charset="0"/>
              </a:rPr>
              <a:t>Preprocessing : The input is cleaned and tokenized for the LSTM model.</a:t>
            </a:r>
          </a:p>
          <a:p>
            <a:pPr lvl="1"/>
            <a:endParaRPr lang="en-US" dirty="0">
              <a:latin typeface="Times New Roman" panose="02020603050405020304" pitchFamily="18" charset="0"/>
              <a:cs typeface="Times New Roman" panose="02020603050405020304" pitchFamily="18" charset="0"/>
            </a:endParaRPr>
          </a:p>
          <a:p>
            <a:pPr lvl="1"/>
            <a:r>
              <a:rPr lang="en-US" dirty="0">
                <a:latin typeface="Times New Roman" panose="02020603050405020304" pitchFamily="18" charset="0"/>
                <a:cs typeface="Times New Roman" panose="02020603050405020304" pitchFamily="18" charset="0"/>
              </a:rPr>
              <a:t>Prediction : The model predicts whether the text is "Real" or "Fake" and calculates a confidence score.</a:t>
            </a:r>
          </a:p>
          <a:p>
            <a:pPr lvl="1"/>
            <a:endParaRPr lang="en-US" dirty="0">
              <a:latin typeface="Times New Roman" panose="02020603050405020304" pitchFamily="18" charset="0"/>
              <a:cs typeface="Times New Roman" panose="02020603050405020304" pitchFamily="18" charset="0"/>
            </a:endParaRPr>
          </a:p>
          <a:p>
            <a:pPr lvl="1"/>
            <a:r>
              <a:rPr lang="en-US" dirty="0">
                <a:latin typeface="Times New Roman" panose="02020603050405020304" pitchFamily="18" charset="0"/>
                <a:cs typeface="Times New Roman" panose="02020603050405020304" pitchFamily="18" charset="0"/>
              </a:rPr>
              <a:t>Social Media Search : Related tweets and Reddit posts are retrieved and analyzed.</a:t>
            </a:r>
          </a:p>
          <a:p>
            <a:pPr lvl="1"/>
            <a:endParaRPr lang="en-US" dirty="0">
              <a:latin typeface="Times New Roman" panose="02020603050405020304" pitchFamily="18" charset="0"/>
              <a:cs typeface="Times New Roman" panose="02020603050405020304" pitchFamily="18" charset="0"/>
            </a:endParaRPr>
          </a:p>
          <a:p>
            <a:pPr lvl="1"/>
            <a:r>
              <a:rPr lang="en-US" dirty="0">
                <a:latin typeface="Times New Roman" panose="02020603050405020304" pitchFamily="18" charset="0"/>
                <a:cs typeface="Times New Roman" panose="02020603050405020304" pitchFamily="18" charset="0"/>
              </a:rPr>
              <a:t>Rendering Results : The predictions and statistics are displayed in an intuitive HTML template.</a:t>
            </a:r>
          </a:p>
        </p:txBody>
      </p:sp>
    </p:spTree>
    <p:extLst>
      <p:ext uri="{BB962C8B-B14F-4D97-AF65-F5344CB8AC3E}">
        <p14:creationId xmlns:p14="http://schemas.microsoft.com/office/powerpoint/2010/main" val="39866488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7BDDB2-3C60-3227-355B-9ECFE3123FF1}"/>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9DC4D1BF-6D5B-E39A-9363-E36F47C0747B}"/>
              </a:ext>
            </a:extLst>
          </p:cNvPr>
          <p:cNvSpPr txBox="1"/>
          <p:nvPr/>
        </p:nvSpPr>
        <p:spPr>
          <a:xfrm>
            <a:off x="1164134" y="267699"/>
            <a:ext cx="9863730" cy="523220"/>
          </a:xfrm>
          <a:prstGeom prst="rect">
            <a:avLst/>
          </a:prstGeom>
          <a:noFill/>
        </p:spPr>
        <p:txBody>
          <a:bodyPr wrap="square" rtlCol="0">
            <a:spAutoFit/>
          </a:bodyPr>
          <a:lstStyle/>
          <a:p>
            <a:r>
              <a:rPr lang="en-US" sz="2800" b="1" dirty="0"/>
              <a:t>Conclusion</a:t>
            </a:r>
            <a:endParaRPr lang="en-US" sz="2800" b="1" dirty="0">
              <a:latin typeface="+mj-lt"/>
              <a:cs typeface="Space Grotesk" pitchFamily="2" charset="0"/>
            </a:endParaRPr>
          </a:p>
        </p:txBody>
      </p:sp>
      <p:cxnSp>
        <p:nvCxnSpPr>
          <p:cNvPr id="31" name="Straight Connector 30">
            <a:extLst>
              <a:ext uri="{FF2B5EF4-FFF2-40B4-BE49-F238E27FC236}">
                <a16:creationId xmlns:a16="http://schemas.microsoft.com/office/drawing/2014/main" id="{9F357826-636D-9CA0-1B52-B3D588718FB6}"/>
              </a:ext>
            </a:extLst>
          </p:cNvPr>
          <p:cNvCxnSpPr>
            <a:cxnSpLocks/>
          </p:cNvCxnSpPr>
          <p:nvPr/>
        </p:nvCxnSpPr>
        <p:spPr>
          <a:xfrm flipH="1">
            <a:off x="993322" y="6124692"/>
            <a:ext cx="10205355"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7473BB4D-EA9E-0F90-2957-5F0F178FC099}"/>
              </a:ext>
            </a:extLst>
          </p:cNvPr>
          <p:cNvCxnSpPr>
            <a:cxnSpLocks/>
          </p:cNvCxnSpPr>
          <p:nvPr/>
        </p:nvCxnSpPr>
        <p:spPr>
          <a:xfrm flipH="1">
            <a:off x="993322" y="879086"/>
            <a:ext cx="10205355"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355A8CD7-2873-0DCF-F56C-EDB95B2D48CC}"/>
              </a:ext>
            </a:extLst>
          </p:cNvPr>
          <p:cNvSpPr txBox="1"/>
          <p:nvPr/>
        </p:nvSpPr>
        <p:spPr>
          <a:xfrm>
            <a:off x="1164134" y="1369037"/>
            <a:ext cx="7719357" cy="1754326"/>
          </a:xfrm>
          <a:prstGeom prst="rect">
            <a:avLst/>
          </a:prstGeom>
          <a:noFill/>
        </p:spPr>
        <p:txBody>
          <a:bodyPr wrap="square" rtlCol="0">
            <a:spAutoFit/>
          </a:bodyPr>
          <a:lstStyle>
            <a:defPPr>
              <a:defRPr lang="en-US"/>
            </a:defPPr>
            <a:lvl1pPr algn="just">
              <a:lnSpc>
                <a:spcPct val="150000"/>
              </a:lnSpc>
              <a:defRPr sz="1400">
                <a:solidFill>
                  <a:srgbClr val="120F23"/>
                </a:solidFill>
                <a:latin typeface="Archivo Light" pitchFamily="2" charset="0"/>
                <a:cs typeface="Archivo Light" pitchFamily="2" charset="0"/>
              </a:defRPr>
            </a:lvl1pPr>
          </a:lstStyle>
          <a:p>
            <a:pPr>
              <a:lnSpc>
                <a:spcPct val="100000"/>
              </a:lnSpc>
            </a:pPr>
            <a:r>
              <a:rPr lang="en-US" sz="1800" dirty="0">
                <a:latin typeface="Times New Roman" panose="02020603050405020304" pitchFamily="18" charset="0"/>
                <a:cs typeface="Times New Roman" panose="02020603050405020304" pitchFamily="18" charset="0"/>
              </a:rPr>
              <a:t>By combining cutting-edge machine learning techniques with real-world data and social media insights, we’ve created a robust system for detecting fake news. From preprocessing text with </a:t>
            </a:r>
            <a:r>
              <a:rPr lang="en-US" sz="1800" dirty="0" err="1">
                <a:latin typeface="Times New Roman" panose="02020603050405020304" pitchFamily="18" charset="0"/>
                <a:cs typeface="Times New Roman" panose="02020603050405020304" pitchFamily="18" charset="0"/>
              </a:rPr>
              <a:t>spaCy</a:t>
            </a:r>
            <a:r>
              <a:rPr lang="en-US" sz="1800" dirty="0">
                <a:latin typeface="Times New Roman" panose="02020603050405020304" pitchFamily="18" charset="0"/>
                <a:cs typeface="Times New Roman" panose="02020603050405020304" pitchFamily="18" charset="0"/>
              </a:rPr>
              <a:t> and NLTK to building an LSTM model with TensorFlow, every step was carefully designed to maximize accuracy and usability. As we continue refining the system, we hope to empower users to navigate the digital landscape with confidence and trust.</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8182679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NFT 1">
      <a:dk1>
        <a:sysClr val="windowText" lastClr="000000"/>
      </a:dk1>
      <a:lt1>
        <a:sysClr val="window" lastClr="FFFFFF"/>
      </a:lt1>
      <a:dk2>
        <a:srgbClr val="44546A"/>
      </a:dk2>
      <a:lt2>
        <a:srgbClr val="E7E6E6"/>
      </a:lt2>
      <a:accent1>
        <a:srgbClr val="F8D230"/>
      </a:accent1>
      <a:accent2>
        <a:srgbClr val="F08E35"/>
      </a:accent2>
      <a:accent3>
        <a:srgbClr val="EC5157"/>
      </a:accent3>
      <a:accent4>
        <a:srgbClr val="FF18BD"/>
      </a:accent4>
      <a:accent5>
        <a:srgbClr val="1A4BFF"/>
      </a:accent5>
      <a:accent6>
        <a:srgbClr val="62D8F9"/>
      </a:accent6>
      <a:hlink>
        <a:srgbClr val="0563C1"/>
      </a:hlink>
      <a:folHlink>
        <a:srgbClr val="954F72"/>
      </a:folHlink>
    </a:clrScheme>
    <a:fontScheme name="Custom 33">
      <a:majorFont>
        <a:latin typeface="Archivo"/>
        <a:ea typeface=""/>
        <a:cs typeface=""/>
      </a:majorFont>
      <a:minorFont>
        <a:latin typeface="Poppi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7056</TotalTime>
  <Words>667</Words>
  <Application>Microsoft Office PowerPoint</Application>
  <PresentationFormat>Widescreen</PresentationFormat>
  <Paragraphs>55</Paragraphs>
  <Slides>13</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Aptos</vt:lpstr>
      <vt:lpstr>Roboto</vt:lpstr>
      <vt:lpstr>Poppins</vt:lpstr>
      <vt:lpstr>Times New Roman</vt:lpstr>
      <vt:lpstr>Arial</vt:lpstr>
      <vt:lpstr>Sora</vt:lpstr>
      <vt:lpstr>FZShuTi</vt:lpstr>
      <vt:lpstr>Open Sans</vt:lpstr>
      <vt:lpstr>Archivo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Zabid</dc:creator>
  <cp:lastModifiedBy>Anand Sharma</cp:lastModifiedBy>
  <cp:revision>11</cp:revision>
  <dcterms:created xsi:type="dcterms:W3CDTF">2022-04-18T04:40:24Z</dcterms:created>
  <dcterms:modified xsi:type="dcterms:W3CDTF">2025-04-02T07:42:02Z</dcterms:modified>
</cp:coreProperties>
</file>

<file path=docProps/thumbnail.jpeg>
</file>